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4"/>
  </p:sldMasterIdLst>
  <p:notesMasterIdLst>
    <p:notesMasterId r:id="rId46"/>
  </p:notesMasterIdLst>
  <p:sldIdLst>
    <p:sldId id="369" r:id="rId5"/>
    <p:sldId id="324" r:id="rId6"/>
    <p:sldId id="261" r:id="rId7"/>
    <p:sldId id="416" r:id="rId8"/>
    <p:sldId id="417" r:id="rId9"/>
    <p:sldId id="419" r:id="rId10"/>
    <p:sldId id="420" r:id="rId11"/>
    <p:sldId id="267" r:id="rId12"/>
    <p:sldId id="421" r:id="rId13"/>
    <p:sldId id="422" r:id="rId14"/>
    <p:sldId id="423" r:id="rId15"/>
    <p:sldId id="424" r:id="rId16"/>
    <p:sldId id="333" r:id="rId17"/>
    <p:sldId id="425" r:id="rId18"/>
    <p:sldId id="266" r:id="rId19"/>
    <p:sldId id="426" r:id="rId20"/>
    <p:sldId id="427" r:id="rId21"/>
    <p:sldId id="428" r:id="rId22"/>
    <p:sldId id="429" r:id="rId23"/>
    <p:sldId id="430" r:id="rId24"/>
    <p:sldId id="431" r:id="rId25"/>
    <p:sldId id="432" r:id="rId26"/>
    <p:sldId id="433" r:id="rId27"/>
    <p:sldId id="434" r:id="rId28"/>
    <p:sldId id="435" r:id="rId29"/>
    <p:sldId id="436" r:id="rId30"/>
    <p:sldId id="446" r:id="rId31"/>
    <p:sldId id="447" r:id="rId32"/>
    <p:sldId id="448" r:id="rId33"/>
    <p:sldId id="452" r:id="rId34"/>
    <p:sldId id="438" r:id="rId35"/>
    <p:sldId id="439" r:id="rId36"/>
    <p:sldId id="450" r:id="rId37"/>
    <p:sldId id="451" r:id="rId38"/>
    <p:sldId id="441" r:id="rId39"/>
    <p:sldId id="442" r:id="rId40"/>
    <p:sldId id="443" r:id="rId41"/>
    <p:sldId id="444" r:id="rId42"/>
    <p:sldId id="445" r:id="rId43"/>
    <p:sldId id="415" r:id="rId44"/>
    <p:sldId id="371"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DCDC"/>
    <a:srgbClr val="263E67"/>
    <a:srgbClr val="0080E3"/>
    <a:srgbClr val="485C7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48FA20-B4A9-4287-9430-28D6B64B98BE}" v="2" dt="2021-06-22T17:38:03.5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92" autoAdjust="0"/>
    <p:restoredTop sz="77475" autoAdjust="0"/>
  </p:normalViewPr>
  <p:slideViewPr>
    <p:cSldViewPr snapToGrid="0" snapToObjects="1">
      <p:cViewPr varScale="1">
        <p:scale>
          <a:sx n="67" d="100"/>
          <a:sy n="67" d="100"/>
        </p:scale>
        <p:origin x="612" y="78"/>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 userId="acdd3c35-a502-4340-ab6a-52cca334f63c" providerId="ADAL" clId="{D948FA20-B4A9-4287-9430-28D6B64B98BE}"/>
    <pc:docChg chg="undo custSel delSld modSld">
      <pc:chgData name="Mary" userId="acdd3c35-a502-4340-ab6a-52cca334f63c" providerId="ADAL" clId="{D948FA20-B4A9-4287-9430-28D6B64B98BE}" dt="2021-06-22T17:38:37.178" v="87" actId="14100"/>
      <pc:docMkLst>
        <pc:docMk/>
      </pc:docMkLst>
      <pc:sldChg chg="del">
        <pc:chgData name="Mary" userId="acdd3c35-a502-4340-ab6a-52cca334f63c" providerId="ADAL" clId="{D948FA20-B4A9-4287-9430-28D6B64B98BE}" dt="2021-06-22T17:37:35.236" v="67" actId="47"/>
        <pc:sldMkLst>
          <pc:docMk/>
          <pc:sldMk cId="1877360631" sldId="259"/>
        </pc:sldMkLst>
      </pc:sldChg>
      <pc:sldChg chg="modSp mod">
        <pc:chgData name="Mary" userId="acdd3c35-a502-4340-ab6a-52cca334f63c" providerId="ADAL" clId="{D948FA20-B4A9-4287-9430-28D6B64B98BE}" dt="2021-06-22T17:36:33.932" v="63" actId="1076"/>
        <pc:sldMkLst>
          <pc:docMk/>
          <pc:sldMk cId="3730129258" sldId="324"/>
        </pc:sldMkLst>
        <pc:spChg chg="mod">
          <ac:chgData name="Mary" userId="acdd3c35-a502-4340-ab6a-52cca334f63c" providerId="ADAL" clId="{D948FA20-B4A9-4287-9430-28D6B64B98BE}" dt="2021-06-22T17:36:33.932" v="63" actId="1076"/>
          <ac:spMkLst>
            <pc:docMk/>
            <pc:sldMk cId="3730129258" sldId="324"/>
            <ac:spMk id="2" creationId="{5FD57C16-874F-4492-B9C7-CDE2A048E61F}"/>
          </ac:spMkLst>
        </pc:spChg>
      </pc:sldChg>
      <pc:sldChg chg="del">
        <pc:chgData name="Mary" userId="acdd3c35-a502-4340-ab6a-52cca334f63c" providerId="ADAL" clId="{D948FA20-B4A9-4287-9430-28D6B64B98BE}" dt="2021-06-22T17:38:21.646" v="81" actId="47"/>
        <pc:sldMkLst>
          <pc:docMk/>
          <pc:sldMk cId="3053654594" sldId="343"/>
        </pc:sldMkLst>
      </pc:sldChg>
      <pc:sldChg chg="addSp delSp modSp mod modNotesTx">
        <pc:chgData name="Mary" userId="acdd3c35-a502-4340-ab6a-52cca334f63c" providerId="ADAL" clId="{D948FA20-B4A9-4287-9430-28D6B64B98BE}" dt="2021-06-22T17:36:26.685" v="61" actId="20577"/>
        <pc:sldMkLst>
          <pc:docMk/>
          <pc:sldMk cId="1689314747" sldId="369"/>
        </pc:sldMkLst>
        <pc:spChg chg="mod">
          <ac:chgData name="Mary" userId="acdd3c35-a502-4340-ab6a-52cca334f63c" providerId="ADAL" clId="{D948FA20-B4A9-4287-9430-28D6B64B98BE}" dt="2021-06-22T17:35:57.853" v="1" actId="27636"/>
          <ac:spMkLst>
            <pc:docMk/>
            <pc:sldMk cId="1689314747" sldId="369"/>
            <ac:spMk id="2" creationId="{702D652B-1192-4149-B954-E587E086836E}"/>
          </ac:spMkLst>
        </pc:spChg>
        <pc:spChg chg="del">
          <ac:chgData name="Mary" userId="acdd3c35-a502-4340-ab6a-52cca334f63c" providerId="ADAL" clId="{D948FA20-B4A9-4287-9430-28D6B64B98BE}" dt="2021-06-22T17:36:00.462" v="2" actId="478"/>
          <ac:spMkLst>
            <pc:docMk/>
            <pc:sldMk cId="1689314747" sldId="369"/>
            <ac:spMk id="3" creationId="{C8C00CEB-ABE1-4FA5-97AE-B9F51AA1BBB4}"/>
          </ac:spMkLst>
        </pc:spChg>
        <pc:spChg chg="mod">
          <ac:chgData name="Mary" userId="acdd3c35-a502-4340-ab6a-52cca334f63c" providerId="ADAL" clId="{D948FA20-B4A9-4287-9430-28D6B64B98BE}" dt="2021-06-22T17:36:23.694" v="60" actId="404"/>
          <ac:spMkLst>
            <pc:docMk/>
            <pc:sldMk cId="1689314747" sldId="369"/>
            <ac:spMk id="7" creationId="{003D60B4-5C88-468D-9964-9423FF036625}"/>
          </ac:spMkLst>
        </pc:spChg>
        <pc:spChg chg="add del mod">
          <ac:chgData name="Mary" userId="acdd3c35-a502-4340-ab6a-52cca334f63c" providerId="ADAL" clId="{D948FA20-B4A9-4287-9430-28D6B64B98BE}" dt="2021-06-22T17:36:03.004" v="3" actId="478"/>
          <ac:spMkLst>
            <pc:docMk/>
            <pc:sldMk cId="1689314747" sldId="369"/>
            <ac:spMk id="8" creationId="{E1210564-469A-43DF-968C-8CA28C5E7496}"/>
          </ac:spMkLst>
        </pc:spChg>
      </pc:sldChg>
      <pc:sldChg chg="del">
        <pc:chgData name="Mary" userId="acdd3c35-a502-4340-ab6a-52cca334f63c" providerId="ADAL" clId="{D948FA20-B4A9-4287-9430-28D6B64B98BE}" dt="2021-06-22T17:36:30.395" v="62" actId="47"/>
        <pc:sldMkLst>
          <pc:docMk/>
          <pc:sldMk cId="1699351514" sldId="370"/>
        </pc:sldMkLst>
      </pc:sldChg>
      <pc:sldChg chg="addSp delSp modSp mod delAnim">
        <pc:chgData name="Mary" userId="acdd3c35-a502-4340-ab6a-52cca334f63c" providerId="ADAL" clId="{D948FA20-B4A9-4287-9430-28D6B64B98BE}" dt="2021-06-22T17:38:37.178" v="87" actId="14100"/>
        <pc:sldMkLst>
          <pc:docMk/>
          <pc:sldMk cId="3540656694" sldId="371"/>
        </pc:sldMkLst>
        <pc:spChg chg="del">
          <ac:chgData name="Mary" userId="acdd3c35-a502-4340-ab6a-52cca334f63c" providerId="ADAL" clId="{D948FA20-B4A9-4287-9430-28D6B64B98BE}" dt="2021-06-22T17:38:14.678" v="77" actId="478"/>
          <ac:spMkLst>
            <pc:docMk/>
            <pc:sldMk cId="3540656694" sldId="371"/>
            <ac:spMk id="2" creationId="{F1E1AF65-EB4D-41F4-A02C-4D3B70363CEA}"/>
          </ac:spMkLst>
        </pc:spChg>
        <pc:spChg chg="ord topLvl">
          <ac:chgData name="Mary" userId="acdd3c35-a502-4340-ab6a-52cca334f63c" providerId="ADAL" clId="{D948FA20-B4A9-4287-9430-28D6B64B98BE}" dt="2021-06-22T17:38:09.996" v="75" actId="478"/>
          <ac:spMkLst>
            <pc:docMk/>
            <pc:sldMk cId="3540656694" sldId="371"/>
            <ac:spMk id="3" creationId="{2FD2645D-A13A-4D9C-87F8-AE3257F1157F}"/>
          </ac:spMkLst>
        </pc:spChg>
        <pc:spChg chg="del topLvl">
          <ac:chgData name="Mary" userId="acdd3c35-a502-4340-ab6a-52cca334f63c" providerId="ADAL" clId="{D948FA20-B4A9-4287-9430-28D6B64B98BE}" dt="2021-06-22T17:38:09.996" v="75" actId="478"/>
          <ac:spMkLst>
            <pc:docMk/>
            <pc:sldMk cId="3540656694" sldId="371"/>
            <ac:spMk id="6" creationId="{F3BC5B8A-036F-4A72-B346-A96D52455410}"/>
          </ac:spMkLst>
        </pc:spChg>
        <pc:spChg chg="mod ord topLvl">
          <ac:chgData name="Mary" userId="acdd3c35-a502-4340-ab6a-52cca334f63c" providerId="ADAL" clId="{D948FA20-B4A9-4287-9430-28D6B64B98BE}" dt="2021-06-22T17:38:37.178" v="87" actId="14100"/>
          <ac:spMkLst>
            <pc:docMk/>
            <pc:sldMk cId="3540656694" sldId="371"/>
            <ac:spMk id="8" creationId="{8CF514B1-5526-424D-BEF1-EC6D68E5A77F}"/>
          </ac:spMkLst>
        </pc:spChg>
        <pc:spChg chg="del topLvl">
          <ac:chgData name="Mary" userId="acdd3c35-a502-4340-ab6a-52cca334f63c" providerId="ADAL" clId="{D948FA20-B4A9-4287-9430-28D6B64B98BE}" dt="2021-06-22T17:38:34.446" v="86" actId="478"/>
          <ac:spMkLst>
            <pc:docMk/>
            <pc:sldMk cId="3540656694" sldId="371"/>
            <ac:spMk id="9" creationId="{BD9B0A60-A683-43CC-8DF7-BDA8BC741BF8}"/>
          </ac:spMkLst>
        </pc:spChg>
        <pc:spChg chg="del topLvl">
          <ac:chgData name="Mary" userId="acdd3c35-a502-4340-ab6a-52cca334f63c" providerId="ADAL" clId="{D948FA20-B4A9-4287-9430-28D6B64B98BE}" dt="2021-06-22T17:38:25.012" v="82" actId="478"/>
          <ac:spMkLst>
            <pc:docMk/>
            <pc:sldMk cId="3540656694" sldId="371"/>
            <ac:spMk id="12" creationId="{67B27444-E4A2-496D-BCA6-BBD736A9165E}"/>
          </ac:spMkLst>
        </pc:spChg>
        <pc:spChg chg="del mod topLvl">
          <ac:chgData name="Mary" userId="acdd3c35-a502-4340-ab6a-52cca334f63c" providerId="ADAL" clId="{D948FA20-B4A9-4287-9430-28D6B64B98BE}" dt="2021-06-22T17:38:28.556" v="84" actId="478"/>
          <ac:spMkLst>
            <pc:docMk/>
            <pc:sldMk cId="3540656694" sldId="371"/>
            <ac:spMk id="13" creationId="{869D1FB6-A7F3-4F3E-A92F-211A2C9B12CF}"/>
          </ac:spMkLst>
        </pc:spChg>
        <pc:spChg chg="del topLvl">
          <ac:chgData name="Mary" userId="acdd3c35-a502-4340-ab6a-52cca334f63c" providerId="ADAL" clId="{D948FA20-B4A9-4287-9430-28D6B64B98BE}" dt="2021-06-22T17:38:20.180" v="80" actId="478"/>
          <ac:spMkLst>
            <pc:docMk/>
            <pc:sldMk cId="3540656694" sldId="371"/>
            <ac:spMk id="15" creationId="{DAB394D5-60BB-4FEB-9CDB-928CD94903B2}"/>
          </ac:spMkLst>
        </pc:spChg>
        <pc:spChg chg="del topLvl">
          <ac:chgData name="Mary" userId="acdd3c35-a502-4340-ab6a-52cca334f63c" providerId="ADAL" clId="{D948FA20-B4A9-4287-9430-28D6B64B98BE}" dt="2021-06-22T17:38:18.597" v="79" actId="478"/>
          <ac:spMkLst>
            <pc:docMk/>
            <pc:sldMk cId="3540656694" sldId="371"/>
            <ac:spMk id="16" creationId="{59754A7B-5E50-4F02-97F6-2CFA4006A8FF}"/>
          </ac:spMkLst>
        </pc:spChg>
        <pc:spChg chg="add del mod">
          <ac:chgData name="Mary" userId="acdd3c35-a502-4340-ab6a-52cca334f63c" providerId="ADAL" clId="{D948FA20-B4A9-4287-9430-28D6B64B98BE}" dt="2021-06-22T17:38:16.188" v="78" actId="478"/>
          <ac:spMkLst>
            <pc:docMk/>
            <pc:sldMk cId="3540656694" sldId="371"/>
            <ac:spMk id="21" creationId="{D80F2D52-DAC4-4973-B8D8-EFDA8ADE3EB3}"/>
          </ac:spMkLst>
        </pc:spChg>
        <pc:grpChg chg="del ord">
          <ac:chgData name="Mary" userId="acdd3c35-a502-4340-ab6a-52cca334f63c" providerId="ADAL" clId="{D948FA20-B4A9-4287-9430-28D6B64B98BE}" dt="2021-06-22T17:38:09.996" v="75" actId="478"/>
          <ac:grpSpMkLst>
            <pc:docMk/>
            <pc:sldMk cId="3540656694" sldId="371"/>
            <ac:grpSpMk id="7" creationId="{EB88CA99-AA0D-4C9B-AA01-3EB9A1A6A724}"/>
          </ac:grpSpMkLst>
        </pc:grpChg>
        <pc:grpChg chg="del">
          <ac:chgData name="Mary" userId="acdd3c35-a502-4340-ab6a-52cca334f63c" providerId="ADAL" clId="{D948FA20-B4A9-4287-9430-28D6B64B98BE}" dt="2021-06-22T17:38:34.446" v="86" actId="478"/>
          <ac:grpSpMkLst>
            <pc:docMk/>
            <pc:sldMk cId="3540656694" sldId="371"/>
            <ac:grpSpMk id="10" creationId="{C679F78E-CABA-483A-9118-380B6A074A5F}"/>
          </ac:grpSpMkLst>
        </pc:grpChg>
        <pc:grpChg chg="del">
          <ac:chgData name="Mary" userId="acdd3c35-a502-4340-ab6a-52cca334f63c" providerId="ADAL" clId="{D948FA20-B4A9-4287-9430-28D6B64B98BE}" dt="2021-06-22T17:38:25.012" v="82" actId="478"/>
          <ac:grpSpMkLst>
            <pc:docMk/>
            <pc:sldMk cId="3540656694" sldId="371"/>
            <ac:grpSpMk id="11" creationId="{F179F8DE-AC50-47B8-90EC-72C68118DBE8}"/>
          </ac:grpSpMkLst>
        </pc:grpChg>
        <pc:grpChg chg="del">
          <ac:chgData name="Mary" userId="acdd3c35-a502-4340-ab6a-52cca334f63c" providerId="ADAL" clId="{D948FA20-B4A9-4287-9430-28D6B64B98BE}" dt="2021-06-22T17:38:18.597" v="79" actId="478"/>
          <ac:grpSpMkLst>
            <pc:docMk/>
            <pc:sldMk cId="3540656694" sldId="371"/>
            <ac:grpSpMk id="14" creationId="{B4C94883-FC11-4DFF-979A-73B7B68DF9E0}"/>
          </ac:grpSpMkLst>
        </pc:grpChg>
        <pc:grpChg chg="del">
          <ac:chgData name="Mary" userId="acdd3c35-a502-4340-ab6a-52cca334f63c" providerId="ADAL" clId="{D948FA20-B4A9-4287-9430-28D6B64B98BE}" dt="2021-06-22T17:38:12.987" v="76" actId="478"/>
          <ac:grpSpMkLst>
            <pc:docMk/>
            <pc:sldMk cId="3540656694" sldId="371"/>
            <ac:grpSpMk id="19" creationId="{3A2A4336-1DE0-4C37-B8B7-C3BB3BDF9D82}"/>
          </ac:grpSpMkLst>
        </pc:grpChg>
        <pc:graphicFrameChg chg="mod">
          <ac:chgData name="Mary" userId="acdd3c35-a502-4340-ab6a-52cca334f63c" providerId="ADAL" clId="{D948FA20-B4A9-4287-9430-28D6B64B98BE}" dt="2021-06-22T17:38:03.540" v="73" actId="167"/>
          <ac:graphicFrameMkLst>
            <pc:docMk/>
            <pc:sldMk cId="3540656694" sldId="371"/>
            <ac:graphicFrameMk id="4" creationId="{99D80FD1-72C9-4989-868A-684DDDBBCFD7}"/>
          </ac:graphicFrameMkLst>
        </pc:graphicFrameChg>
      </pc:sldChg>
      <pc:sldChg chg="modNotesTx">
        <pc:chgData name="Mary" userId="acdd3c35-a502-4340-ab6a-52cca334f63c" providerId="ADAL" clId="{D948FA20-B4A9-4287-9430-28D6B64B98BE}" dt="2021-06-22T17:36:53.963" v="64" actId="20577"/>
        <pc:sldMkLst>
          <pc:docMk/>
          <pc:sldMk cId="1676960493" sldId="428"/>
        </pc:sldMkLst>
      </pc:sldChg>
      <pc:sldChg chg="modNotesTx">
        <pc:chgData name="Mary" userId="acdd3c35-a502-4340-ab6a-52cca334f63c" providerId="ADAL" clId="{D948FA20-B4A9-4287-9430-28D6B64B98BE}" dt="2021-06-22T17:37:11.991" v="66" actId="20577"/>
        <pc:sldMkLst>
          <pc:docMk/>
          <pc:sldMk cId="1093037180" sldId="43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687185-9185-4979-B756-774CDF1504EB}" type="doc">
      <dgm:prSet loTypeId="urn:microsoft.com/office/officeart/2005/8/layout/cycle5" loCatId="cycle" qsTypeId="urn:microsoft.com/office/officeart/2005/8/quickstyle/simple1" qsCatId="simple" csTypeId="urn:microsoft.com/office/officeart/2005/8/colors/accent4_2" csCatId="accent4" phldr="1"/>
      <dgm:spPr/>
      <dgm:t>
        <a:bodyPr/>
        <a:lstStyle/>
        <a:p>
          <a:endParaRPr lang="en-US"/>
        </a:p>
      </dgm:t>
    </dgm:pt>
    <dgm:pt modelId="{B1E5F506-2A5E-412D-8283-204AB7EA1B4A}">
      <dgm:prSet phldrT="[Text]" custT="1"/>
      <dgm:spPr>
        <a:solidFill>
          <a:srgbClr val="263E67"/>
        </a:solidFill>
        <a:ln>
          <a:solidFill>
            <a:schemeClr val="tx2"/>
          </a:solidFill>
        </a:ln>
      </dgm:spPr>
      <dgm:t>
        <a:bodyPr/>
        <a:lstStyle/>
        <a:p>
          <a:r>
            <a:rPr lang="en-US" sz="1600" b="1" dirty="0">
              <a:solidFill>
                <a:schemeClr val="bg2"/>
              </a:solidFill>
            </a:rPr>
            <a:t>Understand problem</a:t>
          </a:r>
        </a:p>
      </dgm:t>
    </dgm:pt>
    <dgm:pt modelId="{2740BFFA-E86E-4DFD-876F-88AA41D1519A}" type="parTrans" cxnId="{76E1055B-9DA6-4036-A27F-1E68E5646360}">
      <dgm:prSet/>
      <dgm:spPr/>
      <dgm:t>
        <a:bodyPr/>
        <a:lstStyle/>
        <a:p>
          <a:endParaRPr lang="en-US" sz="2000"/>
        </a:p>
      </dgm:t>
    </dgm:pt>
    <dgm:pt modelId="{1FEF72C9-FF14-4DC2-AA28-75739FFF5A02}" type="sibTrans" cxnId="{76E1055B-9DA6-4036-A27F-1E68E5646360}">
      <dgm:prSet/>
      <dgm:spPr/>
      <dgm:t>
        <a:bodyPr/>
        <a:lstStyle/>
        <a:p>
          <a:endParaRPr lang="en-US" sz="2000"/>
        </a:p>
      </dgm:t>
    </dgm:pt>
    <dgm:pt modelId="{F6E72941-4BBC-476B-B872-442914F08AD2}">
      <dgm:prSet phldrT="[Text]" custT="1"/>
      <dgm:spPr>
        <a:solidFill>
          <a:srgbClr val="263E67"/>
        </a:solidFill>
        <a:ln>
          <a:solidFill>
            <a:schemeClr val="tx2"/>
          </a:solidFill>
        </a:ln>
      </dgm:spPr>
      <dgm:t>
        <a:bodyPr/>
        <a:lstStyle/>
        <a:p>
          <a:r>
            <a:rPr lang="en-US" sz="1600" b="1" dirty="0">
              <a:solidFill>
                <a:schemeClr val="bg2"/>
              </a:solidFill>
            </a:rPr>
            <a:t>Establish goals for improvement</a:t>
          </a:r>
        </a:p>
      </dgm:t>
    </dgm:pt>
    <dgm:pt modelId="{AFB22B65-3AE1-4197-BE54-652D6CBE8524}" type="parTrans" cxnId="{6A67094A-A075-41ED-B150-FF35DFA24C39}">
      <dgm:prSet/>
      <dgm:spPr/>
      <dgm:t>
        <a:bodyPr/>
        <a:lstStyle/>
        <a:p>
          <a:endParaRPr lang="en-US" sz="2000"/>
        </a:p>
      </dgm:t>
    </dgm:pt>
    <dgm:pt modelId="{69FFC95D-486A-4738-BC4C-FF676CABB88A}" type="sibTrans" cxnId="{6A67094A-A075-41ED-B150-FF35DFA24C39}">
      <dgm:prSet/>
      <dgm:spPr/>
      <dgm:t>
        <a:bodyPr/>
        <a:lstStyle/>
        <a:p>
          <a:endParaRPr lang="en-US" sz="2000"/>
        </a:p>
      </dgm:t>
    </dgm:pt>
    <dgm:pt modelId="{69982C4F-92E8-4CCB-8CC6-56487922752C}">
      <dgm:prSet phldrT="[Text]" custT="1"/>
      <dgm:spPr>
        <a:solidFill>
          <a:srgbClr val="263E67"/>
        </a:solidFill>
        <a:ln w="38100">
          <a:solidFill>
            <a:srgbClr val="0080E3"/>
          </a:solidFill>
        </a:ln>
      </dgm:spPr>
      <dgm:t>
        <a:bodyPr/>
        <a:lstStyle/>
        <a:p>
          <a:r>
            <a:rPr lang="en-US" sz="1600" b="1" dirty="0">
              <a:solidFill>
                <a:schemeClr val="bg2"/>
              </a:solidFill>
            </a:rPr>
            <a:t>Find and Select EBIs</a:t>
          </a:r>
        </a:p>
      </dgm:t>
    </dgm:pt>
    <dgm:pt modelId="{CBD5A526-0A9D-440A-91CD-B7B55EC09DD7}" type="parTrans" cxnId="{EEC6AADC-D289-4207-8E4D-22AA2F9AF180}">
      <dgm:prSet/>
      <dgm:spPr/>
      <dgm:t>
        <a:bodyPr/>
        <a:lstStyle/>
        <a:p>
          <a:endParaRPr lang="en-US" sz="2000"/>
        </a:p>
      </dgm:t>
    </dgm:pt>
    <dgm:pt modelId="{55CF9955-CB81-4E19-A32D-01FDB316B3B4}" type="sibTrans" cxnId="{EEC6AADC-D289-4207-8E4D-22AA2F9AF180}">
      <dgm:prSet/>
      <dgm:spPr/>
      <dgm:t>
        <a:bodyPr/>
        <a:lstStyle/>
        <a:p>
          <a:endParaRPr lang="en-US" sz="2000"/>
        </a:p>
      </dgm:t>
    </dgm:pt>
    <dgm:pt modelId="{5C37E29A-9B24-4953-B14D-702F9CA2C7D9}">
      <dgm:prSet phldrT="[Text]" custT="1"/>
      <dgm:spPr>
        <a:solidFill>
          <a:srgbClr val="263E67"/>
        </a:solidFill>
        <a:ln>
          <a:solidFill>
            <a:schemeClr val="tx2"/>
          </a:solidFill>
        </a:ln>
      </dgm:spPr>
      <dgm:t>
        <a:bodyPr/>
        <a:lstStyle/>
        <a:p>
          <a:r>
            <a:rPr lang="en-US" sz="1600" b="1" dirty="0">
              <a:solidFill>
                <a:schemeClr val="bg2"/>
              </a:solidFill>
            </a:rPr>
            <a:t>Adapt EBIs</a:t>
          </a:r>
        </a:p>
      </dgm:t>
    </dgm:pt>
    <dgm:pt modelId="{FF1E3BE9-E82A-4908-8C9F-C5E56306A2E7}" type="parTrans" cxnId="{39643DEF-2385-46C4-8C75-63FC0B59A942}">
      <dgm:prSet/>
      <dgm:spPr/>
      <dgm:t>
        <a:bodyPr/>
        <a:lstStyle/>
        <a:p>
          <a:endParaRPr lang="en-US" sz="2000"/>
        </a:p>
      </dgm:t>
    </dgm:pt>
    <dgm:pt modelId="{9077A80F-B59C-4129-A52A-DCFCA0F43049}" type="sibTrans" cxnId="{39643DEF-2385-46C4-8C75-63FC0B59A942}">
      <dgm:prSet/>
      <dgm:spPr/>
      <dgm:t>
        <a:bodyPr/>
        <a:lstStyle/>
        <a:p>
          <a:endParaRPr lang="en-US" sz="2000"/>
        </a:p>
      </dgm:t>
    </dgm:pt>
    <dgm:pt modelId="{14194F47-B89B-483E-9621-94A24A4F85E7}">
      <dgm:prSet phldrT="[Text]" custT="1"/>
      <dgm:spPr>
        <a:solidFill>
          <a:srgbClr val="263E67"/>
        </a:solidFill>
        <a:ln>
          <a:solidFill>
            <a:schemeClr val="tx2"/>
          </a:solidFill>
        </a:ln>
      </dgm:spPr>
      <dgm:t>
        <a:bodyPr/>
        <a:lstStyle/>
        <a:p>
          <a:r>
            <a:rPr lang="en-US" sz="1600" b="1" dirty="0">
              <a:solidFill>
                <a:schemeClr val="bg2"/>
              </a:solidFill>
            </a:rPr>
            <a:t>Implement EBIs</a:t>
          </a:r>
        </a:p>
      </dgm:t>
    </dgm:pt>
    <dgm:pt modelId="{4AA320A9-665A-4238-9AF5-041A005F40FE}" type="parTrans" cxnId="{3F327084-382E-4D0E-A753-2BB7B09F6ADD}">
      <dgm:prSet/>
      <dgm:spPr/>
      <dgm:t>
        <a:bodyPr/>
        <a:lstStyle/>
        <a:p>
          <a:endParaRPr lang="en-US" sz="2000"/>
        </a:p>
      </dgm:t>
    </dgm:pt>
    <dgm:pt modelId="{094058F0-BEFC-4AD6-835B-3210D0B2B619}" type="sibTrans" cxnId="{3F327084-382E-4D0E-A753-2BB7B09F6ADD}">
      <dgm:prSet/>
      <dgm:spPr/>
      <dgm:t>
        <a:bodyPr/>
        <a:lstStyle/>
        <a:p>
          <a:endParaRPr lang="en-US" sz="2000"/>
        </a:p>
      </dgm:t>
    </dgm:pt>
    <dgm:pt modelId="{C0FB87A9-E535-4E2F-A05A-F75AB64F7A22}">
      <dgm:prSet phldrT="[Text]" custT="1"/>
      <dgm:spPr>
        <a:solidFill>
          <a:srgbClr val="263E67"/>
        </a:solidFill>
        <a:ln>
          <a:solidFill>
            <a:schemeClr val="tx2"/>
          </a:solidFill>
        </a:ln>
      </dgm:spPr>
      <dgm:t>
        <a:bodyPr/>
        <a:lstStyle/>
        <a:p>
          <a:r>
            <a:rPr lang="en-US" sz="1600" b="1" dirty="0">
              <a:solidFill>
                <a:schemeClr val="bg2"/>
              </a:solidFill>
            </a:rPr>
            <a:t>Evaluate impact</a:t>
          </a:r>
        </a:p>
      </dgm:t>
    </dgm:pt>
    <dgm:pt modelId="{8DF46788-A54A-4610-B3EC-F2A597325007}" type="parTrans" cxnId="{D3A71E33-0960-4BB7-8F70-B77BF2F423C7}">
      <dgm:prSet/>
      <dgm:spPr/>
      <dgm:t>
        <a:bodyPr/>
        <a:lstStyle/>
        <a:p>
          <a:endParaRPr lang="en-US" sz="2000"/>
        </a:p>
      </dgm:t>
    </dgm:pt>
    <dgm:pt modelId="{5BC7ACD9-16F3-48DE-B44A-B53E0FA091BB}" type="sibTrans" cxnId="{D3A71E33-0960-4BB7-8F70-B77BF2F423C7}">
      <dgm:prSet/>
      <dgm:spPr/>
      <dgm:t>
        <a:bodyPr/>
        <a:lstStyle/>
        <a:p>
          <a:endParaRPr lang="en-US" sz="2000"/>
        </a:p>
      </dgm:t>
    </dgm:pt>
    <dgm:pt modelId="{6D74FFB8-F128-4E06-AD5D-1FC5648FA000}" type="pres">
      <dgm:prSet presAssocID="{27687185-9185-4979-B756-774CDF1504EB}" presName="cycle" presStyleCnt="0">
        <dgm:presLayoutVars>
          <dgm:dir/>
          <dgm:resizeHandles val="exact"/>
        </dgm:presLayoutVars>
      </dgm:prSet>
      <dgm:spPr/>
    </dgm:pt>
    <dgm:pt modelId="{0AA63C85-C2B1-4702-8C98-129A2F201764}" type="pres">
      <dgm:prSet presAssocID="{B1E5F506-2A5E-412D-8283-204AB7EA1B4A}" presName="node" presStyleLbl="node1" presStyleIdx="0" presStyleCnt="6" custScaleX="115865">
        <dgm:presLayoutVars>
          <dgm:bulletEnabled val="1"/>
        </dgm:presLayoutVars>
      </dgm:prSet>
      <dgm:spPr/>
    </dgm:pt>
    <dgm:pt modelId="{7C6E9C68-4C9D-4872-B597-326B2B2A2932}" type="pres">
      <dgm:prSet presAssocID="{B1E5F506-2A5E-412D-8283-204AB7EA1B4A}" presName="spNode" presStyleCnt="0"/>
      <dgm:spPr/>
    </dgm:pt>
    <dgm:pt modelId="{93AE4088-0B87-404C-9919-605D038D11CF}" type="pres">
      <dgm:prSet presAssocID="{1FEF72C9-FF14-4DC2-AA28-75739FFF5A02}" presName="sibTrans" presStyleLbl="sibTrans1D1" presStyleIdx="0" presStyleCnt="6"/>
      <dgm:spPr/>
    </dgm:pt>
    <dgm:pt modelId="{9977A1BB-6C7C-475A-8969-3EB50D97445F}" type="pres">
      <dgm:prSet presAssocID="{F6E72941-4BBC-476B-B872-442914F08AD2}" presName="node" presStyleLbl="node1" presStyleIdx="1" presStyleCnt="6" custScaleX="115865">
        <dgm:presLayoutVars>
          <dgm:bulletEnabled val="1"/>
        </dgm:presLayoutVars>
      </dgm:prSet>
      <dgm:spPr/>
    </dgm:pt>
    <dgm:pt modelId="{E70C8CBC-DB54-4D47-97E7-A5CB147B7425}" type="pres">
      <dgm:prSet presAssocID="{F6E72941-4BBC-476B-B872-442914F08AD2}" presName="spNode" presStyleCnt="0"/>
      <dgm:spPr/>
    </dgm:pt>
    <dgm:pt modelId="{A315045C-FB7D-4D96-A60A-5C90DCB33944}" type="pres">
      <dgm:prSet presAssocID="{69FFC95D-486A-4738-BC4C-FF676CABB88A}" presName="sibTrans" presStyleLbl="sibTrans1D1" presStyleIdx="1" presStyleCnt="6"/>
      <dgm:spPr/>
    </dgm:pt>
    <dgm:pt modelId="{42B00A90-49FC-4B16-BFB5-E6CE81C3569D}" type="pres">
      <dgm:prSet presAssocID="{69982C4F-92E8-4CCB-8CC6-56487922752C}" presName="node" presStyleLbl="node1" presStyleIdx="2" presStyleCnt="6" custScaleX="115865">
        <dgm:presLayoutVars>
          <dgm:bulletEnabled val="1"/>
        </dgm:presLayoutVars>
      </dgm:prSet>
      <dgm:spPr/>
    </dgm:pt>
    <dgm:pt modelId="{A003E1C9-2591-4CDA-9FDA-969543171C77}" type="pres">
      <dgm:prSet presAssocID="{69982C4F-92E8-4CCB-8CC6-56487922752C}" presName="spNode" presStyleCnt="0"/>
      <dgm:spPr/>
    </dgm:pt>
    <dgm:pt modelId="{3D61D92C-52E9-4070-A054-DF8606293766}" type="pres">
      <dgm:prSet presAssocID="{55CF9955-CB81-4E19-A32D-01FDB316B3B4}" presName="sibTrans" presStyleLbl="sibTrans1D1" presStyleIdx="2" presStyleCnt="6"/>
      <dgm:spPr/>
    </dgm:pt>
    <dgm:pt modelId="{2FD33B52-D2D1-4296-A0EA-A705BDF395B4}" type="pres">
      <dgm:prSet presAssocID="{5C37E29A-9B24-4953-B14D-702F9CA2C7D9}" presName="node" presStyleLbl="node1" presStyleIdx="3" presStyleCnt="6" custScaleX="115865">
        <dgm:presLayoutVars>
          <dgm:bulletEnabled val="1"/>
        </dgm:presLayoutVars>
      </dgm:prSet>
      <dgm:spPr/>
    </dgm:pt>
    <dgm:pt modelId="{9E92B909-5859-42E1-A185-1C85441CE437}" type="pres">
      <dgm:prSet presAssocID="{5C37E29A-9B24-4953-B14D-702F9CA2C7D9}" presName="spNode" presStyleCnt="0"/>
      <dgm:spPr/>
    </dgm:pt>
    <dgm:pt modelId="{5C4C6834-CFE1-4D8F-9E93-7BF9EBE10C9B}" type="pres">
      <dgm:prSet presAssocID="{9077A80F-B59C-4129-A52A-DCFCA0F43049}" presName="sibTrans" presStyleLbl="sibTrans1D1" presStyleIdx="3" presStyleCnt="6"/>
      <dgm:spPr/>
    </dgm:pt>
    <dgm:pt modelId="{0D6E494D-89C5-4494-8AD1-8D5A56250D8B}" type="pres">
      <dgm:prSet presAssocID="{14194F47-B89B-483E-9621-94A24A4F85E7}" presName="node" presStyleLbl="node1" presStyleIdx="4" presStyleCnt="6" custScaleX="115865">
        <dgm:presLayoutVars>
          <dgm:bulletEnabled val="1"/>
        </dgm:presLayoutVars>
      </dgm:prSet>
      <dgm:spPr/>
    </dgm:pt>
    <dgm:pt modelId="{B1F36DC0-A4BA-4B4F-B0E4-AE76E0B9EB21}" type="pres">
      <dgm:prSet presAssocID="{14194F47-B89B-483E-9621-94A24A4F85E7}" presName="spNode" presStyleCnt="0"/>
      <dgm:spPr/>
    </dgm:pt>
    <dgm:pt modelId="{622C4ADC-5C9D-49BC-831A-4F513095FBCF}" type="pres">
      <dgm:prSet presAssocID="{094058F0-BEFC-4AD6-835B-3210D0B2B619}" presName="sibTrans" presStyleLbl="sibTrans1D1" presStyleIdx="4" presStyleCnt="6"/>
      <dgm:spPr/>
    </dgm:pt>
    <dgm:pt modelId="{67455132-1615-439B-A018-AC0F0DBAFEB0}" type="pres">
      <dgm:prSet presAssocID="{C0FB87A9-E535-4E2F-A05A-F75AB64F7A22}" presName="node" presStyleLbl="node1" presStyleIdx="5" presStyleCnt="6" custScaleX="115865">
        <dgm:presLayoutVars>
          <dgm:bulletEnabled val="1"/>
        </dgm:presLayoutVars>
      </dgm:prSet>
      <dgm:spPr/>
    </dgm:pt>
    <dgm:pt modelId="{F84F7997-3CF4-445D-9B15-26E5E35857E8}" type="pres">
      <dgm:prSet presAssocID="{C0FB87A9-E535-4E2F-A05A-F75AB64F7A22}" presName="spNode" presStyleCnt="0"/>
      <dgm:spPr/>
    </dgm:pt>
    <dgm:pt modelId="{18E5F03D-6747-466C-9C77-DF4DFFA9C25A}" type="pres">
      <dgm:prSet presAssocID="{5BC7ACD9-16F3-48DE-B44A-B53E0FA091BB}" presName="sibTrans" presStyleLbl="sibTrans1D1" presStyleIdx="5" presStyleCnt="6"/>
      <dgm:spPr/>
    </dgm:pt>
  </dgm:ptLst>
  <dgm:cxnLst>
    <dgm:cxn modelId="{8A39A425-2187-4676-8F59-AABBC587942B}" type="presOf" srcId="{F6E72941-4BBC-476B-B872-442914F08AD2}" destId="{9977A1BB-6C7C-475A-8969-3EB50D97445F}" srcOrd="0" destOrd="0" presId="urn:microsoft.com/office/officeart/2005/8/layout/cycle5"/>
    <dgm:cxn modelId="{6D6BD330-9BA7-48B8-A537-E56C00D41F06}" type="presOf" srcId="{27687185-9185-4979-B756-774CDF1504EB}" destId="{6D74FFB8-F128-4E06-AD5D-1FC5648FA000}" srcOrd="0" destOrd="0" presId="urn:microsoft.com/office/officeart/2005/8/layout/cycle5"/>
    <dgm:cxn modelId="{D3A71E33-0960-4BB7-8F70-B77BF2F423C7}" srcId="{27687185-9185-4979-B756-774CDF1504EB}" destId="{C0FB87A9-E535-4E2F-A05A-F75AB64F7A22}" srcOrd="5" destOrd="0" parTransId="{8DF46788-A54A-4610-B3EC-F2A597325007}" sibTransId="{5BC7ACD9-16F3-48DE-B44A-B53E0FA091BB}"/>
    <dgm:cxn modelId="{76E1055B-9DA6-4036-A27F-1E68E5646360}" srcId="{27687185-9185-4979-B756-774CDF1504EB}" destId="{B1E5F506-2A5E-412D-8283-204AB7EA1B4A}" srcOrd="0" destOrd="0" parTransId="{2740BFFA-E86E-4DFD-876F-88AA41D1519A}" sibTransId="{1FEF72C9-FF14-4DC2-AA28-75739FFF5A02}"/>
    <dgm:cxn modelId="{06E8DD5E-6DB5-469F-9015-C0036CF20D3D}" type="presOf" srcId="{5C37E29A-9B24-4953-B14D-702F9CA2C7D9}" destId="{2FD33B52-D2D1-4296-A0EA-A705BDF395B4}" srcOrd="0" destOrd="0" presId="urn:microsoft.com/office/officeart/2005/8/layout/cycle5"/>
    <dgm:cxn modelId="{6A67094A-A075-41ED-B150-FF35DFA24C39}" srcId="{27687185-9185-4979-B756-774CDF1504EB}" destId="{F6E72941-4BBC-476B-B872-442914F08AD2}" srcOrd="1" destOrd="0" parTransId="{AFB22B65-3AE1-4197-BE54-652D6CBE8524}" sibTransId="{69FFC95D-486A-4738-BC4C-FF676CABB88A}"/>
    <dgm:cxn modelId="{4C9A2751-B651-4152-A761-66C1C6CA1C91}" type="presOf" srcId="{69FFC95D-486A-4738-BC4C-FF676CABB88A}" destId="{A315045C-FB7D-4D96-A60A-5C90DCB33944}" srcOrd="0" destOrd="0" presId="urn:microsoft.com/office/officeart/2005/8/layout/cycle5"/>
    <dgm:cxn modelId="{8B45EA59-EC22-4592-885A-93C926C5F739}" type="presOf" srcId="{14194F47-B89B-483E-9621-94A24A4F85E7}" destId="{0D6E494D-89C5-4494-8AD1-8D5A56250D8B}" srcOrd="0" destOrd="0" presId="urn:microsoft.com/office/officeart/2005/8/layout/cycle5"/>
    <dgm:cxn modelId="{3F327084-382E-4D0E-A753-2BB7B09F6ADD}" srcId="{27687185-9185-4979-B756-774CDF1504EB}" destId="{14194F47-B89B-483E-9621-94A24A4F85E7}" srcOrd="4" destOrd="0" parTransId="{4AA320A9-665A-4238-9AF5-041A005F40FE}" sibTransId="{094058F0-BEFC-4AD6-835B-3210D0B2B619}"/>
    <dgm:cxn modelId="{B0EEAD8F-7562-4C68-AE13-1ACD901C21D3}" type="presOf" srcId="{1FEF72C9-FF14-4DC2-AA28-75739FFF5A02}" destId="{93AE4088-0B87-404C-9919-605D038D11CF}" srcOrd="0" destOrd="0" presId="urn:microsoft.com/office/officeart/2005/8/layout/cycle5"/>
    <dgm:cxn modelId="{D7CD2A98-4E87-422C-80B8-6E8580DCBB81}" type="presOf" srcId="{094058F0-BEFC-4AD6-835B-3210D0B2B619}" destId="{622C4ADC-5C9D-49BC-831A-4F513095FBCF}" srcOrd="0" destOrd="0" presId="urn:microsoft.com/office/officeart/2005/8/layout/cycle5"/>
    <dgm:cxn modelId="{52C0DEA2-3210-4CC7-82D4-C091A8633FAC}" type="presOf" srcId="{C0FB87A9-E535-4E2F-A05A-F75AB64F7A22}" destId="{67455132-1615-439B-A018-AC0F0DBAFEB0}" srcOrd="0" destOrd="0" presId="urn:microsoft.com/office/officeart/2005/8/layout/cycle5"/>
    <dgm:cxn modelId="{01041ED9-4B45-4AB9-9FF2-2C4609AC160E}" type="presOf" srcId="{9077A80F-B59C-4129-A52A-DCFCA0F43049}" destId="{5C4C6834-CFE1-4D8F-9E93-7BF9EBE10C9B}" srcOrd="0" destOrd="0" presId="urn:microsoft.com/office/officeart/2005/8/layout/cycle5"/>
    <dgm:cxn modelId="{EEC6AADC-D289-4207-8E4D-22AA2F9AF180}" srcId="{27687185-9185-4979-B756-774CDF1504EB}" destId="{69982C4F-92E8-4CCB-8CC6-56487922752C}" srcOrd="2" destOrd="0" parTransId="{CBD5A526-0A9D-440A-91CD-B7B55EC09DD7}" sibTransId="{55CF9955-CB81-4E19-A32D-01FDB316B3B4}"/>
    <dgm:cxn modelId="{74531CDF-E95C-4DD2-AB3F-49B8BD5745EF}" type="presOf" srcId="{55CF9955-CB81-4E19-A32D-01FDB316B3B4}" destId="{3D61D92C-52E9-4070-A054-DF8606293766}" srcOrd="0" destOrd="0" presId="urn:microsoft.com/office/officeart/2005/8/layout/cycle5"/>
    <dgm:cxn modelId="{F2335DE6-2B4C-49DF-AA5C-72C250D2E08A}" type="presOf" srcId="{5BC7ACD9-16F3-48DE-B44A-B53E0FA091BB}" destId="{18E5F03D-6747-466C-9C77-DF4DFFA9C25A}" srcOrd="0" destOrd="0" presId="urn:microsoft.com/office/officeart/2005/8/layout/cycle5"/>
    <dgm:cxn modelId="{39643DEF-2385-46C4-8C75-63FC0B59A942}" srcId="{27687185-9185-4979-B756-774CDF1504EB}" destId="{5C37E29A-9B24-4953-B14D-702F9CA2C7D9}" srcOrd="3" destOrd="0" parTransId="{FF1E3BE9-E82A-4908-8C9F-C5E56306A2E7}" sibTransId="{9077A80F-B59C-4129-A52A-DCFCA0F43049}"/>
    <dgm:cxn modelId="{40D747F1-5FE4-42F0-9E83-DF7DF3AFB6EA}" type="presOf" srcId="{69982C4F-92E8-4CCB-8CC6-56487922752C}" destId="{42B00A90-49FC-4B16-BFB5-E6CE81C3569D}" srcOrd="0" destOrd="0" presId="urn:microsoft.com/office/officeart/2005/8/layout/cycle5"/>
    <dgm:cxn modelId="{2F745AFA-6E71-4038-8AB2-2F520AD8B859}" type="presOf" srcId="{B1E5F506-2A5E-412D-8283-204AB7EA1B4A}" destId="{0AA63C85-C2B1-4702-8C98-129A2F201764}" srcOrd="0" destOrd="0" presId="urn:microsoft.com/office/officeart/2005/8/layout/cycle5"/>
    <dgm:cxn modelId="{AD26624C-8CA6-476A-94A7-8C0196B233CD}" type="presParOf" srcId="{6D74FFB8-F128-4E06-AD5D-1FC5648FA000}" destId="{0AA63C85-C2B1-4702-8C98-129A2F201764}" srcOrd="0" destOrd="0" presId="urn:microsoft.com/office/officeart/2005/8/layout/cycle5"/>
    <dgm:cxn modelId="{56786305-4D08-48D7-BDA8-70C412840995}" type="presParOf" srcId="{6D74FFB8-F128-4E06-AD5D-1FC5648FA000}" destId="{7C6E9C68-4C9D-4872-B597-326B2B2A2932}" srcOrd="1" destOrd="0" presId="urn:microsoft.com/office/officeart/2005/8/layout/cycle5"/>
    <dgm:cxn modelId="{CF379154-A01A-4D5C-8427-62453866D17C}" type="presParOf" srcId="{6D74FFB8-F128-4E06-AD5D-1FC5648FA000}" destId="{93AE4088-0B87-404C-9919-605D038D11CF}" srcOrd="2" destOrd="0" presId="urn:microsoft.com/office/officeart/2005/8/layout/cycle5"/>
    <dgm:cxn modelId="{6441F83B-0CBC-41D4-92BE-7EE558F25D11}" type="presParOf" srcId="{6D74FFB8-F128-4E06-AD5D-1FC5648FA000}" destId="{9977A1BB-6C7C-475A-8969-3EB50D97445F}" srcOrd="3" destOrd="0" presId="urn:microsoft.com/office/officeart/2005/8/layout/cycle5"/>
    <dgm:cxn modelId="{408030B2-1370-4029-970C-0B42ED04D62B}" type="presParOf" srcId="{6D74FFB8-F128-4E06-AD5D-1FC5648FA000}" destId="{E70C8CBC-DB54-4D47-97E7-A5CB147B7425}" srcOrd="4" destOrd="0" presId="urn:microsoft.com/office/officeart/2005/8/layout/cycle5"/>
    <dgm:cxn modelId="{93F83822-515B-46BA-8F29-EA04F7CA0E47}" type="presParOf" srcId="{6D74FFB8-F128-4E06-AD5D-1FC5648FA000}" destId="{A315045C-FB7D-4D96-A60A-5C90DCB33944}" srcOrd="5" destOrd="0" presId="urn:microsoft.com/office/officeart/2005/8/layout/cycle5"/>
    <dgm:cxn modelId="{F9BECBD3-EF63-45EE-BE0D-10E9122E8C4C}" type="presParOf" srcId="{6D74FFB8-F128-4E06-AD5D-1FC5648FA000}" destId="{42B00A90-49FC-4B16-BFB5-E6CE81C3569D}" srcOrd="6" destOrd="0" presId="urn:microsoft.com/office/officeart/2005/8/layout/cycle5"/>
    <dgm:cxn modelId="{CE8826A8-D3FC-4105-BE24-972DC9BD9F6F}" type="presParOf" srcId="{6D74FFB8-F128-4E06-AD5D-1FC5648FA000}" destId="{A003E1C9-2591-4CDA-9FDA-969543171C77}" srcOrd="7" destOrd="0" presId="urn:microsoft.com/office/officeart/2005/8/layout/cycle5"/>
    <dgm:cxn modelId="{36AEE175-C196-4252-B810-CB639E45F2CD}" type="presParOf" srcId="{6D74FFB8-F128-4E06-AD5D-1FC5648FA000}" destId="{3D61D92C-52E9-4070-A054-DF8606293766}" srcOrd="8" destOrd="0" presId="urn:microsoft.com/office/officeart/2005/8/layout/cycle5"/>
    <dgm:cxn modelId="{1D198304-BF61-420F-8A35-ABAFD4C11F64}" type="presParOf" srcId="{6D74FFB8-F128-4E06-AD5D-1FC5648FA000}" destId="{2FD33B52-D2D1-4296-A0EA-A705BDF395B4}" srcOrd="9" destOrd="0" presId="urn:microsoft.com/office/officeart/2005/8/layout/cycle5"/>
    <dgm:cxn modelId="{50A79395-9F2E-45B6-9527-EB4C9B317FFD}" type="presParOf" srcId="{6D74FFB8-F128-4E06-AD5D-1FC5648FA000}" destId="{9E92B909-5859-42E1-A185-1C85441CE437}" srcOrd="10" destOrd="0" presId="urn:microsoft.com/office/officeart/2005/8/layout/cycle5"/>
    <dgm:cxn modelId="{36AF311D-93A5-4679-B396-B8C959343AB4}" type="presParOf" srcId="{6D74FFB8-F128-4E06-AD5D-1FC5648FA000}" destId="{5C4C6834-CFE1-4D8F-9E93-7BF9EBE10C9B}" srcOrd="11" destOrd="0" presId="urn:microsoft.com/office/officeart/2005/8/layout/cycle5"/>
    <dgm:cxn modelId="{513E9E52-1387-4F5A-895F-481444292A5F}" type="presParOf" srcId="{6D74FFB8-F128-4E06-AD5D-1FC5648FA000}" destId="{0D6E494D-89C5-4494-8AD1-8D5A56250D8B}" srcOrd="12" destOrd="0" presId="urn:microsoft.com/office/officeart/2005/8/layout/cycle5"/>
    <dgm:cxn modelId="{E9B481A6-619D-4DB1-9DBD-7E2B0644501B}" type="presParOf" srcId="{6D74FFB8-F128-4E06-AD5D-1FC5648FA000}" destId="{B1F36DC0-A4BA-4B4F-B0E4-AE76E0B9EB21}" srcOrd="13" destOrd="0" presId="urn:microsoft.com/office/officeart/2005/8/layout/cycle5"/>
    <dgm:cxn modelId="{B69B4CF9-4F45-4F6D-B858-C9BBE39C2CC3}" type="presParOf" srcId="{6D74FFB8-F128-4E06-AD5D-1FC5648FA000}" destId="{622C4ADC-5C9D-49BC-831A-4F513095FBCF}" srcOrd="14" destOrd="0" presId="urn:microsoft.com/office/officeart/2005/8/layout/cycle5"/>
    <dgm:cxn modelId="{5689EF4E-3687-4B86-B89F-EE324ABBD018}" type="presParOf" srcId="{6D74FFB8-F128-4E06-AD5D-1FC5648FA000}" destId="{67455132-1615-439B-A018-AC0F0DBAFEB0}" srcOrd="15" destOrd="0" presId="urn:microsoft.com/office/officeart/2005/8/layout/cycle5"/>
    <dgm:cxn modelId="{6110DF8A-6C64-4696-934D-A7C95D4D7EE8}" type="presParOf" srcId="{6D74FFB8-F128-4E06-AD5D-1FC5648FA000}" destId="{F84F7997-3CF4-445D-9B15-26E5E35857E8}" srcOrd="16" destOrd="0" presId="urn:microsoft.com/office/officeart/2005/8/layout/cycle5"/>
    <dgm:cxn modelId="{787D2920-28D0-4FFF-B751-8ECA2DB2FEF8}" type="presParOf" srcId="{6D74FFB8-F128-4E06-AD5D-1FC5648FA000}" destId="{18E5F03D-6747-466C-9C77-DF4DFFA9C25A}" srcOrd="17"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A768425-F7CD-4982-9483-6B8923905D6A}" type="doc">
      <dgm:prSet loTypeId="urn:microsoft.com/office/officeart/2005/8/layout/pyramid1" loCatId="pyramid" qsTypeId="urn:microsoft.com/office/officeart/2005/8/quickstyle/simple1" qsCatId="simple" csTypeId="urn:microsoft.com/office/officeart/2005/8/colors/accent1_2" csCatId="accent1" phldr="1"/>
      <dgm:spPr/>
    </dgm:pt>
    <dgm:pt modelId="{B541E8EC-499A-4F47-B302-BD1CBD278A9C}">
      <dgm:prSet phldrT="[Text]" custT="1"/>
      <dgm:spPr>
        <a:solidFill>
          <a:schemeClr val="accent3"/>
        </a:solidFill>
      </dgm:spPr>
      <dgm:t>
        <a:bodyPr/>
        <a:lstStyle/>
        <a:p>
          <a:r>
            <a:rPr lang="en-US" sz="3200" dirty="0">
              <a:solidFill>
                <a:schemeClr val="accent2"/>
              </a:solidFill>
              <a:latin typeface="+mn-lt"/>
            </a:rPr>
            <a:t>Systematic Reviews</a:t>
          </a:r>
        </a:p>
      </dgm:t>
    </dgm:pt>
    <dgm:pt modelId="{C34BBB02-6E07-47A0-AA07-74116796E85B}" type="parTrans" cxnId="{41968403-61D5-4F1A-BD48-A5117C674482}">
      <dgm:prSet/>
      <dgm:spPr/>
      <dgm:t>
        <a:bodyPr/>
        <a:lstStyle/>
        <a:p>
          <a:endParaRPr lang="en-US">
            <a:solidFill>
              <a:schemeClr val="accent2"/>
            </a:solidFill>
            <a:latin typeface="+mn-lt"/>
          </a:endParaRPr>
        </a:p>
      </dgm:t>
    </dgm:pt>
    <dgm:pt modelId="{94C16534-6887-42F7-910A-E1E6964E952A}" type="sibTrans" cxnId="{41968403-61D5-4F1A-BD48-A5117C674482}">
      <dgm:prSet/>
      <dgm:spPr/>
      <dgm:t>
        <a:bodyPr/>
        <a:lstStyle/>
        <a:p>
          <a:endParaRPr lang="en-US">
            <a:solidFill>
              <a:schemeClr val="accent2"/>
            </a:solidFill>
            <a:latin typeface="+mn-lt"/>
          </a:endParaRPr>
        </a:p>
      </dgm:t>
    </dgm:pt>
    <dgm:pt modelId="{44EEBA91-76CA-4F4B-926C-97F3DDE72F2E}">
      <dgm:prSet phldrT="[Text]"/>
      <dgm:spPr>
        <a:solidFill>
          <a:schemeClr val="accent3"/>
        </a:solidFill>
      </dgm:spPr>
      <dgm:t>
        <a:bodyPr/>
        <a:lstStyle/>
        <a:p>
          <a:r>
            <a:rPr lang="en-US" dirty="0">
              <a:solidFill>
                <a:schemeClr val="accent2"/>
              </a:solidFill>
              <a:latin typeface="+mn-lt"/>
            </a:rPr>
            <a:t>Research Studies</a:t>
          </a:r>
        </a:p>
      </dgm:t>
    </dgm:pt>
    <dgm:pt modelId="{02D1A41D-2AB1-4572-B3F5-DBA03A6A68C9}" type="parTrans" cxnId="{5F8AE6C5-4F9B-4476-9B41-767E16A04BBE}">
      <dgm:prSet/>
      <dgm:spPr/>
      <dgm:t>
        <a:bodyPr/>
        <a:lstStyle/>
        <a:p>
          <a:endParaRPr lang="en-US">
            <a:solidFill>
              <a:schemeClr val="accent2"/>
            </a:solidFill>
            <a:latin typeface="+mn-lt"/>
          </a:endParaRPr>
        </a:p>
      </dgm:t>
    </dgm:pt>
    <dgm:pt modelId="{13A7A4B0-7E7F-414E-82BA-D5320B3D8F3D}" type="sibTrans" cxnId="{5F8AE6C5-4F9B-4476-9B41-767E16A04BBE}">
      <dgm:prSet/>
      <dgm:spPr/>
      <dgm:t>
        <a:bodyPr/>
        <a:lstStyle/>
        <a:p>
          <a:endParaRPr lang="en-US">
            <a:solidFill>
              <a:schemeClr val="accent2"/>
            </a:solidFill>
            <a:latin typeface="+mn-lt"/>
          </a:endParaRPr>
        </a:p>
      </dgm:t>
    </dgm:pt>
    <dgm:pt modelId="{BD937C91-60D3-4066-8E50-91913CF07BFF}">
      <dgm:prSet phldrT="[Text]"/>
      <dgm:spPr>
        <a:solidFill>
          <a:schemeClr val="accent3"/>
        </a:solidFill>
      </dgm:spPr>
      <dgm:t>
        <a:bodyPr/>
        <a:lstStyle/>
        <a:p>
          <a:r>
            <a:rPr lang="en-US" dirty="0">
              <a:solidFill>
                <a:schemeClr val="accent2"/>
              </a:solidFill>
              <a:latin typeface="+mn-lt"/>
            </a:rPr>
            <a:t>Expert Opinion or Personal Experience</a:t>
          </a:r>
        </a:p>
      </dgm:t>
    </dgm:pt>
    <dgm:pt modelId="{A17BAB7D-B5C0-4396-9C12-A4A737642F8C}" type="parTrans" cxnId="{9510478C-171F-47C9-8FBB-3427F53CDFB4}">
      <dgm:prSet/>
      <dgm:spPr/>
      <dgm:t>
        <a:bodyPr/>
        <a:lstStyle/>
        <a:p>
          <a:endParaRPr lang="en-US">
            <a:solidFill>
              <a:schemeClr val="accent2"/>
            </a:solidFill>
            <a:latin typeface="+mn-lt"/>
          </a:endParaRPr>
        </a:p>
      </dgm:t>
    </dgm:pt>
    <dgm:pt modelId="{2D75DD2B-D75D-4094-9CE6-595DFC262F9B}" type="sibTrans" cxnId="{9510478C-171F-47C9-8FBB-3427F53CDFB4}">
      <dgm:prSet/>
      <dgm:spPr/>
      <dgm:t>
        <a:bodyPr/>
        <a:lstStyle/>
        <a:p>
          <a:endParaRPr lang="en-US">
            <a:solidFill>
              <a:schemeClr val="accent2"/>
            </a:solidFill>
            <a:latin typeface="+mn-lt"/>
          </a:endParaRPr>
        </a:p>
      </dgm:t>
    </dgm:pt>
    <dgm:pt modelId="{1E0B8541-4DDC-4372-952A-05E8DC5E5226}">
      <dgm:prSet phldrT="[Text]"/>
      <dgm:spPr>
        <a:solidFill>
          <a:schemeClr val="accent3"/>
        </a:solidFill>
      </dgm:spPr>
      <dgm:t>
        <a:bodyPr/>
        <a:lstStyle/>
        <a:p>
          <a:r>
            <a:rPr lang="en-US" dirty="0">
              <a:solidFill>
                <a:schemeClr val="accent2"/>
              </a:solidFill>
              <a:latin typeface="+mn-lt"/>
            </a:rPr>
            <a:t>Practitioner Reports</a:t>
          </a:r>
        </a:p>
      </dgm:t>
    </dgm:pt>
    <dgm:pt modelId="{B1859288-E655-4A33-B7C9-845A22249573}" type="parTrans" cxnId="{891735CC-F53F-4532-876B-2BE1361CC74D}">
      <dgm:prSet/>
      <dgm:spPr/>
      <dgm:t>
        <a:bodyPr/>
        <a:lstStyle/>
        <a:p>
          <a:endParaRPr lang="en-US">
            <a:solidFill>
              <a:schemeClr val="accent2"/>
            </a:solidFill>
            <a:latin typeface="+mn-lt"/>
          </a:endParaRPr>
        </a:p>
      </dgm:t>
    </dgm:pt>
    <dgm:pt modelId="{8B761133-3F43-41D9-95D4-C5783C614FA3}" type="sibTrans" cxnId="{891735CC-F53F-4532-876B-2BE1361CC74D}">
      <dgm:prSet/>
      <dgm:spPr/>
      <dgm:t>
        <a:bodyPr/>
        <a:lstStyle/>
        <a:p>
          <a:endParaRPr lang="en-US">
            <a:solidFill>
              <a:schemeClr val="accent2"/>
            </a:solidFill>
            <a:latin typeface="+mn-lt"/>
          </a:endParaRPr>
        </a:p>
      </dgm:t>
    </dgm:pt>
    <dgm:pt modelId="{58A32F0B-CB15-4EB6-91EF-85BAD2F50870}" type="pres">
      <dgm:prSet presAssocID="{2A768425-F7CD-4982-9483-6B8923905D6A}" presName="Name0" presStyleCnt="0">
        <dgm:presLayoutVars>
          <dgm:dir/>
          <dgm:animLvl val="lvl"/>
          <dgm:resizeHandles val="exact"/>
        </dgm:presLayoutVars>
      </dgm:prSet>
      <dgm:spPr/>
    </dgm:pt>
    <dgm:pt modelId="{619CC1F7-A35A-4819-9C3A-9229EA353EB0}" type="pres">
      <dgm:prSet presAssocID="{B541E8EC-499A-4F47-B302-BD1CBD278A9C}" presName="Name8" presStyleCnt="0"/>
      <dgm:spPr/>
    </dgm:pt>
    <dgm:pt modelId="{CE6E416B-30C3-46D7-AFEF-56E333EE61B7}" type="pres">
      <dgm:prSet presAssocID="{B541E8EC-499A-4F47-B302-BD1CBD278A9C}" presName="level" presStyleLbl="node1" presStyleIdx="0" presStyleCnt="4" custScaleX="103083">
        <dgm:presLayoutVars>
          <dgm:chMax val="1"/>
          <dgm:bulletEnabled val="1"/>
        </dgm:presLayoutVars>
      </dgm:prSet>
      <dgm:spPr/>
    </dgm:pt>
    <dgm:pt modelId="{CD0FCBAB-E31E-48A5-9003-B4F2B9F092EC}" type="pres">
      <dgm:prSet presAssocID="{B541E8EC-499A-4F47-B302-BD1CBD278A9C}" presName="levelTx" presStyleLbl="revTx" presStyleIdx="0" presStyleCnt="0">
        <dgm:presLayoutVars>
          <dgm:chMax val="1"/>
          <dgm:bulletEnabled val="1"/>
        </dgm:presLayoutVars>
      </dgm:prSet>
      <dgm:spPr/>
    </dgm:pt>
    <dgm:pt modelId="{A92799AC-9629-44EA-8836-14DD77B37115}" type="pres">
      <dgm:prSet presAssocID="{44EEBA91-76CA-4F4B-926C-97F3DDE72F2E}" presName="Name8" presStyleCnt="0"/>
      <dgm:spPr/>
    </dgm:pt>
    <dgm:pt modelId="{3A9C4688-88E9-4EA1-B22D-AEB51490F603}" type="pres">
      <dgm:prSet presAssocID="{44EEBA91-76CA-4F4B-926C-97F3DDE72F2E}" presName="level" presStyleLbl="node1" presStyleIdx="1" presStyleCnt="4" custScaleX="100885">
        <dgm:presLayoutVars>
          <dgm:chMax val="1"/>
          <dgm:bulletEnabled val="1"/>
        </dgm:presLayoutVars>
      </dgm:prSet>
      <dgm:spPr/>
    </dgm:pt>
    <dgm:pt modelId="{A277634A-7411-44F7-B9EA-D696F1910CB1}" type="pres">
      <dgm:prSet presAssocID="{44EEBA91-76CA-4F4B-926C-97F3DDE72F2E}" presName="levelTx" presStyleLbl="revTx" presStyleIdx="0" presStyleCnt="0">
        <dgm:presLayoutVars>
          <dgm:chMax val="1"/>
          <dgm:bulletEnabled val="1"/>
        </dgm:presLayoutVars>
      </dgm:prSet>
      <dgm:spPr/>
    </dgm:pt>
    <dgm:pt modelId="{4C52DF4F-1341-45A1-9E0F-015556C8CBD4}" type="pres">
      <dgm:prSet presAssocID="{1E0B8541-4DDC-4372-952A-05E8DC5E5226}" presName="Name8" presStyleCnt="0"/>
      <dgm:spPr/>
    </dgm:pt>
    <dgm:pt modelId="{8274A918-8CF8-4025-94C9-C991E13A6D1B}" type="pres">
      <dgm:prSet presAssocID="{1E0B8541-4DDC-4372-952A-05E8DC5E5226}" presName="level" presStyleLbl="node1" presStyleIdx="2" presStyleCnt="4" custScaleX="100431">
        <dgm:presLayoutVars>
          <dgm:chMax val="1"/>
          <dgm:bulletEnabled val="1"/>
        </dgm:presLayoutVars>
      </dgm:prSet>
      <dgm:spPr/>
    </dgm:pt>
    <dgm:pt modelId="{0F6C2CB0-8199-45C0-A050-E118DD2C2DF0}" type="pres">
      <dgm:prSet presAssocID="{1E0B8541-4DDC-4372-952A-05E8DC5E5226}" presName="levelTx" presStyleLbl="revTx" presStyleIdx="0" presStyleCnt="0">
        <dgm:presLayoutVars>
          <dgm:chMax val="1"/>
          <dgm:bulletEnabled val="1"/>
        </dgm:presLayoutVars>
      </dgm:prSet>
      <dgm:spPr/>
    </dgm:pt>
    <dgm:pt modelId="{675AD9DB-B66E-40A9-BCA1-60C130560910}" type="pres">
      <dgm:prSet presAssocID="{BD937C91-60D3-4066-8E50-91913CF07BFF}" presName="Name8" presStyleCnt="0"/>
      <dgm:spPr/>
    </dgm:pt>
    <dgm:pt modelId="{57304F6B-F2F9-4845-9789-DF07A46F0D3F}" type="pres">
      <dgm:prSet presAssocID="{BD937C91-60D3-4066-8E50-91913CF07BFF}" presName="level" presStyleLbl="node1" presStyleIdx="3" presStyleCnt="4" custLinFactNeighborY="536">
        <dgm:presLayoutVars>
          <dgm:chMax val="1"/>
          <dgm:bulletEnabled val="1"/>
        </dgm:presLayoutVars>
      </dgm:prSet>
      <dgm:spPr/>
    </dgm:pt>
    <dgm:pt modelId="{8C741A05-64B3-4640-9716-35C7C1CFC31E}" type="pres">
      <dgm:prSet presAssocID="{BD937C91-60D3-4066-8E50-91913CF07BFF}" presName="levelTx" presStyleLbl="revTx" presStyleIdx="0" presStyleCnt="0">
        <dgm:presLayoutVars>
          <dgm:chMax val="1"/>
          <dgm:bulletEnabled val="1"/>
        </dgm:presLayoutVars>
      </dgm:prSet>
      <dgm:spPr/>
    </dgm:pt>
  </dgm:ptLst>
  <dgm:cxnLst>
    <dgm:cxn modelId="{41968403-61D5-4F1A-BD48-A5117C674482}" srcId="{2A768425-F7CD-4982-9483-6B8923905D6A}" destId="{B541E8EC-499A-4F47-B302-BD1CBD278A9C}" srcOrd="0" destOrd="0" parTransId="{C34BBB02-6E07-47A0-AA07-74116796E85B}" sibTransId="{94C16534-6887-42F7-910A-E1E6964E952A}"/>
    <dgm:cxn modelId="{67345926-EC7B-4E72-8235-648970ED5602}" type="presOf" srcId="{BD937C91-60D3-4066-8E50-91913CF07BFF}" destId="{57304F6B-F2F9-4845-9789-DF07A46F0D3F}" srcOrd="0" destOrd="0" presId="urn:microsoft.com/office/officeart/2005/8/layout/pyramid1"/>
    <dgm:cxn modelId="{C1D2775D-BB72-4475-86B5-BD692717AAA8}" type="presOf" srcId="{44EEBA91-76CA-4F4B-926C-97F3DDE72F2E}" destId="{3A9C4688-88E9-4EA1-B22D-AEB51490F603}" srcOrd="0" destOrd="0" presId="urn:microsoft.com/office/officeart/2005/8/layout/pyramid1"/>
    <dgm:cxn modelId="{952E7747-7ECA-4CF9-8001-A714F41FF71A}" type="presOf" srcId="{B541E8EC-499A-4F47-B302-BD1CBD278A9C}" destId="{CE6E416B-30C3-46D7-AFEF-56E333EE61B7}" srcOrd="0" destOrd="0" presId="urn:microsoft.com/office/officeart/2005/8/layout/pyramid1"/>
    <dgm:cxn modelId="{EEC2C14C-62CB-4107-BBFF-004FE79AF664}" type="presOf" srcId="{B541E8EC-499A-4F47-B302-BD1CBD278A9C}" destId="{CD0FCBAB-E31E-48A5-9003-B4F2B9F092EC}" srcOrd="1" destOrd="0" presId="urn:microsoft.com/office/officeart/2005/8/layout/pyramid1"/>
    <dgm:cxn modelId="{41AE3F54-E31F-4CF6-BAB3-65CD477AB401}" type="presOf" srcId="{2A768425-F7CD-4982-9483-6B8923905D6A}" destId="{58A32F0B-CB15-4EB6-91EF-85BAD2F50870}" srcOrd="0" destOrd="0" presId="urn:microsoft.com/office/officeart/2005/8/layout/pyramid1"/>
    <dgm:cxn modelId="{1D6F5579-C48B-4047-B7E2-44960DFB0C91}" type="presOf" srcId="{1E0B8541-4DDC-4372-952A-05E8DC5E5226}" destId="{0F6C2CB0-8199-45C0-A050-E118DD2C2DF0}" srcOrd="1" destOrd="0" presId="urn:microsoft.com/office/officeart/2005/8/layout/pyramid1"/>
    <dgm:cxn modelId="{78AB327E-621C-4A6B-9FB8-6EC32C4E9F09}" type="presOf" srcId="{1E0B8541-4DDC-4372-952A-05E8DC5E5226}" destId="{8274A918-8CF8-4025-94C9-C991E13A6D1B}" srcOrd="0" destOrd="0" presId="urn:microsoft.com/office/officeart/2005/8/layout/pyramid1"/>
    <dgm:cxn modelId="{9510478C-171F-47C9-8FBB-3427F53CDFB4}" srcId="{2A768425-F7CD-4982-9483-6B8923905D6A}" destId="{BD937C91-60D3-4066-8E50-91913CF07BFF}" srcOrd="3" destOrd="0" parTransId="{A17BAB7D-B5C0-4396-9C12-A4A737642F8C}" sibTransId="{2D75DD2B-D75D-4094-9CE6-595DFC262F9B}"/>
    <dgm:cxn modelId="{D5E99C90-011E-425F-82A6-CCA307D1604E}" type="presOf" srcId="{BD937C91-60D3-4066-8E50-91913CF07BFF}" destId="{8C741A05-64B3-4640-9716-35C7C1CFC31E}" srcOrd="1" destOrd="0" presId="urn:microsoft.com/office/officeart/2005/8/layout/pyramid1"/>
    <dgm:cxn modelId="{5F8AE6C5-4F9B-4476-9B41-767E16A04BBE}" srcId="{2A768425-F7CD-4982-9483-6B8923905D6A}" destId="{44EEBA91-76CA-4F4B-926C-97F3DDE72F2E}" srcOrd="1" destOrd="0" parTransId="{02D1A41D-2AB1-4572-B3F5-DBA03A6A68C9}" sibTransId="{13A7A4B0-7E7F-414E-82BA-D5320B3D8F3D}"/>
    <dgm:cxn modelId="{891735CC-F53F-4532-876B-2BE1361CC74D}" srcId="{2A768425-F7CD-4982-9483-6B8923905D6A}" destId="{1E0B8541-4DDC-4372-952A-05E8DC5E5226}" srcOrd="2" destOrd="0" parTransId="{B1859288-E655-4A33-B7C9-845A22249573}" sibTransId="{8B761133-3F43-41D9-95D4-C5783C614FA3}"/>
    <dgm:cxn modelId="{9D3894CC-3793-4F25-9AAA-B8348A31AB75}" type="presOf" srcId="{44EEBA91-76CA-4F4B-926C-97F3DDE72F2E}" destId="{A277634A-7411-44F7-B9EA-D696F1910CB1}" srcOrd="1" destOrd="0" presId="urn:microsoft.com/office/officeart/2005/8/layout/pyramid1"/>
    <dgm:cxn modelId="{AE221298-7834-44E0-A1AC-298A0BB34F30}" type="presParOf" srcId="{58A32F0B-CB15-4EB6-91EF-85BAD2F50870}" destId="{619CC1F7-A35A-4819-9C3A-9229EA353EB0}" srcOrd="0" destOrd="0" presId="urn:microsoft.com/office/officeart/2005/8/layout/pyramid1"/>
    <dgm:cxn modelId="{A697E649-7017-43AA-AA00-C1391B661DAD}" type="presParOf" srcId="{619CC1F7-A35A-4819-9C3A-9229EA353EB0}" destId="{CE6E416B-30C3-46D7-AFEF-56E333EE61B7}" srcOrd="0" destOrd="0" presId="urn:microsoft.com/office/officeart/2005/8/layout/pyramid1"/>
    <dgm:cxn modelId="{BCE67F0F-6AED-4DD3-8567-12949AFB3F1E}" type="presParOf" srcId="{619CC1F7-A35A-4819-9C3A-9229EA353EB0}" destId="{CD0FCBAB-E31E-48A5-9003-B4F2B9F092EC}" srcOrd="1" destOrd="0" presId="urn:microsoft.com/office/officeart/2005/8/layout/pyramid1"/>
    <dgm:cxn modelId="{059B6F21-C281-486E-A291-4FCDA7460147}" type="presParOf" srcId="{58A32F0B-CB15-4EB6-91EF-85BAD2F50870}" destId="{A92799AC-9629-44EA-8836-14DD77B37115}" srcOrd="1" destOrd="0" presId="urn:microsoft.com/office/officeart/2005/8/layout/pyramid1"/>
    <dgm:cxn modelId="{A39D5EC8-E4AC-4BFF-8E0D-9FD2D235E689}" type="presParOf" srcId="{A92799AC-9629-44EA-8836-14DD77B37115}" destId="{3A9C4688-88E9-4EA1-B22D-AEB51490F603}" srcOrd="0" destOrd="0" presId="urn:microsoft.com/office/officeart/2005/8/layout/pyramid1"/>
    <dgm:cxn modelId="{82046692-ADDE-4659-8490-C9716A1D3018}" type="presParOf" srcId="{A92799AC-9629-44EA-8836-14DD77B37115}" destId="{A277634A-7411-44F7-B9EA-D696F1910CB1}" srcOrd="1" destOrd="0" presId="urn:microsoft.com/office/officeart/2005/8/layout/pyramid1"/>
    <dgm:cxn modelId="{FE7066C6-7B2D-446E-90BD-59DE69EF047C}" type="presParOf" srcId="{58A32F0B-CB15-4EB6-91EF-85BAD2F50870}" destId="{4C52DF4F-1341-45A1-9E0F-015556C8CBD4}" srcOrd="2" destOrd="0" presId="urn:microsoft.com/office/officeart/2005/8/layout/pyramid1"/>
    <dgm:cxn modelId="{F606D761-DA2B-4CE9-BAE0-1CA5E5AB166C}" type="presParOf" srcId="{4C52DF4F-1341-45A1-9E0F-015556C8CBD4}" destId="{8274A918-8CF8-4025-94C9-C991E13A6D1B}" srcOrd="0" destOrd="0" presId="urn:microsoft.com/office/officeart/2005/8/layout/pyramid1"/>
    <dgm:cxn modelId="{B9F114B7-CB34-48AA-88CE-B9F99FAFE882}" type="presParOf" srcId="{4C52DF4F-1341-45A1-9E0F-015556C8CBD4}" destId="{0F6C2CB0-8199-45C0-A050-E118DD2C2DF0}" srcOrd="1" destOrd="0" presId="urn:microsoft.com/office/officeart/2005/8/layout/pyramid1"/>
    <dgm:cxn modelId="{52CF316D-D224-408D-8794-BF6266C99592}" type="presParOf" srcId="{58A32F0B-CB15-4EB6-91EF-85BAD2F50870}" destId="{675AD9DB-B66E-40A9-BCA1-60C130560910}" srcOrd="3" destOrd="0" presId="urn:microsoft.com/office/officeart/2005/8/layout/pyramid1"/>
    <dgm:cxn modelId="{DDF1C5F1-33A9-4DFD-9265-827606F47488}" type="presParOf" srcId="{675AD9DB-B66E-40A9-BCA1-60C130560910}" destId="{57304F6B-F2F9-4845-9789-DF07A46F0D3F}" srcOrd="0" destOrd="0" presId="urn:microsoft.com/office/officeart/2005/8/layout/pyramid1"/>
    <dgm:cxn modelId="{67104EDE-E33C-481B-9CD1-3A345883DC44}" type="presParOf" srcId="{675AD9DB-B66E-40A9-BCA1-60C130560910}" destId="{8C741A05-64B3-4640-9716-35C7C1CFC31E}" srcOrd="1" destOrd="0" presId="urn:microsoft.com/office/officeart/2005/8/layout/pyramid1"/>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B991097-845C-4C2A-9551-ED1580045C4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8AE6E8DA-8C17-4B3D-9075-2915881B1344}">
      <dgm:prSet phldrT="[Text]"/>
      <dgm:spPr>
        <a:solidFill>
          <a:schemeClr val="tx2"/>
        </a:solidFill>
      </dgm:spPr>
      <dgm:t>
        <a:bodyPr/>
        <a:lstStyle/>
        <a:p>
          <a:r>
            <a:rPr lang="en-US"/>
            <a:t>Strengths</a:t>
          </a:r>
        </a:p>
      </dgm:t>
    </dgm:pt>
    <dgm:pt modelId="{AF756E7F-CB36-481A-A711-D10C7C703209}" type="parTrans" cxnId="{4BC933ED-61A4-4C74-97DA-3175E8330555}">
      <dgm:prSet/>
      <dgm:spPr/>
      <dgm:t>
        <a:bodyPr/>
        <a:lstStyle/>
        <a:p>
          <a:endParaRPr lang="en-US"/>
        </a:p>
      </dgm:t>
    </dgm:pt>
    <dgm:pt modelId="{D7A341CC-8F99-448D-99B1-C59D6CAE3E54}" type="sibTrans" cxnId="{4BC933ED-61A4-4C74-97DA-3175E8330555}">
      <dgm:prSet/>
      <dgm:spPr/>
      <dgm:t>
        <a:bodyPr/>
        <a:lstStyle/>
        <a:p>
          <a:endParaRPr lang="en-US"/>
        </a:p>
      </dgm:t>
    </dgm:pt>
    <dgm:pt modelId="{8B862438-ED59-44FD-A9E8-5E2DFE7C22D7}">
      <dgm:prSet phldrT="[Text]"/>
      <dgm:spPr>
        <a:solidFill>
          <a:schemeClr val="accent3">
            <a:alpha val="50196"/>
          </a:schemeClr>
        </a:solidFill>
      </dgm:spPr>
      <dgm:t>
        <a:bodyPr/>
        <a:lstStyle/>
        <a:p>
          <a:r>
            <a:rPr lang="en-US" dirty="0"/>
            <a:t>May provide detailed guidance and materials to support the implementation and delivery of a specific EBI </a:t>
          </a:r>
        </a:p>
      </dgm:t>
    </dgm:pt>
    <dgm:pt modelId="{4E255841-43B0-4F8C-A8EA-7CC3850912D5}" type="parTrans" cxnId="{551CB0C4-EEF4-4162-87CB-F44F064975B5}">
      <dgm:prSet/>
      <dgm:spPr/>
      <dgm:t>
        <a:bodyPr/>
        <a:lstStyle/>
        <a:p>
          <a:endParaRPr lang="en-US"/>
        </a:p>
      </dgm:t>
    </dgm:pt>
    <dgm:pt modelId="{0801B532-3357-4F2A-BA75-0C361DD3B6DA}" type="sibTrans" cxnId="{551CB0C4-EEF4-4162-87CB-F44F064975B5}">
      <dgm:prSet/>
      <dgm:spPr/>
      <dgm:t>
        <a:bodyPr/>
        <a:lstStyle/>
        <a:p>
          <a:endParaRPr lang="en-US"/>
        </a:p>
      </dgm:t>
    </dgm:pt>
    <dgm:pt modelId="{B4A1F84E-EF53-4BFB-8DF4-A25529874391}">
      <dgm:prSet phldrT="[Text]"/>
      <dgm:spPr>
        <a:solidFill>
          <a:schemeClr val="tx2"/>
        </a:solidFill>
      </dgm:spPr>
      <dgm:t>
        <a:bodyPr/>
        <a:lstStyle/>
        <a:p>
          <a:r>
            <a:rPr lang="en-US"/>
            <a:t>Limitations</a:t>
          </a:r>
        </a:p>
      </dgm:t>
    </dgm:pt>
    <dgm:pt modelId="{67C8E390-7CF0-4A7D-BE5E-006A083F6C43}" type="parTrans" cxnId="{855ED8A0-EDDC-4BFA-9D86-5882B78904E0}">
      <dgm:prSet/>
      <dgm:spPr/>
      <dgm:t>
        <a:bodyPr/>
        <a:lstStyle/>
        <a:p>
          <a:endParaRPr lang="en-US"/>
        </a:p>
      </dgm:t>
    </dgm:pt>
    <dgm:pt modelId="{47E0CBDF-52F2-4F75-9CD7-E425606C77ED}" type="sibTrans" cxnId="{855ED8A0-EDDC-4BFA-9D86-5882B78904E0}">
      <dgm:prSet/>
      <dgm:spPr/>
      <dgm:t>
        <a:bodyPr/>
        <a:lstStyle/>
        <a:p>
          <a:endParaRPr lang="en-US"/>
        </a:p>
      </dgm:t>
    </dgm:pt>
    <dgm:pt modelId="{9BE582DA-D439-4679-B8D2-BC30A8F19FA1}">
      <dgm:prSet phldrT="[Text]"/>
      <dgm:spPr>
        <a:solidFill>
          <a:schemeClr val="accent3">
            <a:alpha val="50196"/>
          </a:schemeClr>
        </a:solidFill>
      </dgm:spPr>
      <dgm:t>
        <a:bodyPr/>
        <a:lstStyle/>
        <a:p>
          <a:r>
            <a:rPr lang="en-US"/>
            <a:t>Only a subset of interventions have been packaged and guidance and materials may be designed for a specific setting or population</a:t>
          </a:r>
        </a:p>
      </dgm:t>
    </dgm:pt>
    <dgm:pt modelId="{FEF9EC84-7B81-450B-88A3-90E446763C9A}" type="parTrans" cxnId="{84D0FA5D-7352-4204-B860-72F01AC29FEE}">
      <dgm:prSet/>
      <dgm:spPr/>
      <dgm:t>
        <a:bodyPr/>
        <a:lstStyle/>
        <a:p>
          <a:endParaRPr lang="en-US"/>
        </a:p>
      </dgm:t>
    </dgm:pt>
    <dgm:pt modelId="{8A90E7EF-15E2-456F-AAA4-79423C3D0DC8}" type="sibTrans" cxnId="{84D0FA5D-7352-4204-B860-72F01AC29FEE}">
      <dgm:prSet/>
      <dgm:spPr/>
      <dgm:t>
        <a:bodyPr/>
        <a:lstStyle/>
        <a:p>
          <a:endParaRPr lang="en-US"/>
        </a:p>
      </dgm:t>
    </dgm:pt>
    <dgm:pt modelId="{3C0A0C53-C5DD-449E-B177-A121C7FD7436}" type="pres">
      <dgm:prSet presAssocID="{9B991097-845C-4C2A-9551-ED1580045C4A}" presName="Name0" presStyleCnt="0">
        <dgm:presLayoutVars>
          <dgm:dir/>
          <dgm:animLvl val="lvl"/>
          <dgm:resizeHandles val="exact"/>
        </dgm:presLayoutVars>
      </dgm:prSet>
      <dgm:spPr/>
    </dgm:pt>
    <dgm:pt modelId="{DDB5423B-FC1A-43D4-A29E-A56E70EABBB7}" type="pres">
      <dgm:prSet presAssocID="{8AE6E8DA-8C17-4B3D-9075-2915881B1344}" presName="composite" presStyleCnt="0"/>
      <dgm:spPr/>
    </dgm:pt>
    <dgm:pt modelId="{8D7977EB-6D37-468D-94D5-B4E47551B48F}" type="pres">
      <dgm:prSet presAssocID="{8AE6E8DA-8C17-4B3D-9075-2915881B1344}" presName="parTx" presStyleLbl="alignNode1" presStyleIdx="0" presStyleCnt="2">
        <dgm:presLayoutVars>
          <dgm:chMax val="0"/>
          <dgm:chPref val="0"/>
          <dgm:bulletEnabled val="1"/>
        </dgm:presLayoutVars>
      </dgm:prSet>
      <dgm:spPr/>
    </dgm:pt>
    <dgm:pt modelId="{CA2CECFE-BD3B-43CA-991D-74FED0C30EF3}" type="pres">
      <dgm:prSet presAssocID="{8AE6E8DA-8C17-4B3D-9075-2915881B1344}" presName="desTx" presStyleLbl="alignAccFollowNode1" presStyleIdx="0" presStyleCnt="2">
        <dgm:presLayoutVars>
          <dgm:bulletEnabled val="1"/>
        </dgm:presLayoutVars>
      </dgm:prSet>
      <dgm:spPr/>
    </dgm:pt>
    <dgm:pt modelId="{7916919E-0A54-4C2E-8CD0-F01551C65F6F}" type="pres">
      <dgm:prSet presAssocID="{D7A341CC-8F99-448D-99B1-C59D6CAE3E54}" presName="space" presStyleCnt="0"/>
      <dgm:spPr/>
    </dgm:pt>
    <dgm:pt modelId="{7975D158-85FA-4D05-842E-D99E3F1177FE}" type="pres">
      <dgm:prSet presAssocID="{B4A1F84E-EF53-4BFB-8DF4-A25529874391}" presName="composite" presStyleCnt="0"/>
      <dgm:spPr/>
    </dgm:pt>
    <dgm:pt modelId="{E358E5B1-6E5F-4F62-BBEA-85DBC32D4C4D}" type="pres">
      <dgm:prSet presAssocID="{B4A1F84E-EF53-4BFB-8DF4-A25529874391}" presName="parTx" presStyleLbl="alignNode1" presStyleIdx="1" presStyleCnt="2">
        <dgm:presLayoutVars>
          <dgm:chMax val="0"/>
          <dgm:chPref val="0"/>
          <dgm:bulletEnabled val="1"/>
        </dgm:presLayoutVars>
      </dgm:prSet>
      <dgm:spPr/>
    </dgm:pt>
    <dgm:pt modelId="{4C5462BD-C2A0-4645-A4EA-175E74A25DFF}" type="pres">
      <dgm:prSet presAssocID="{B4A1F84E-EF53-4BFB-8DF4-A25529874391}" presName="desTx" presStyleLbl="alignAccFollowNode1" presStyleIdx="1" presStyleCnt="2">
        <dgm:presLayoutVars>
          <dgm:bulletEnabled val="1"/>
        </dgm:presLayoutVars>
      </dgm:prSet>
      <dgm:spPr/>
    </dgm:pt>
  </dgm:ptLst>
  <dgm:cxnLst>
    <dgm:cxn modelId="{85EBC72A-9AAD-49A3-BB11-875F4AEE016A}" type="presOf" srcId="{B4A1F84E-EF53-4BFB-8DF4-A25529874391}" destId="{E358E5B1-6E5F-4F62-BBEA-85DBC32D4C4D}" srcOrd="0" destOrd="0" presId="urn:microsoft.com/office/officeart/2005/8/layout/hList1"/>
    <dgm:cxn modelId="{A8D48035-C284-4B90-855A-0ACEF963FCC4}" type="presOf" srcId="{8B862438-ED59-44FD-A9E8-5E2DFE7C22D7}" destId="{CA2CECFE-BD3B-43CA-991D-74FED0C30EF3}" srcOrd="0" destOrd="0" presId="urn:microsoft.com/office/officeart/2005/8/layout/hList1"/>
    <dgm:cxn modelId="{84D0FA5D-7352-4204-B860-72F01AC29FEE}" srcId="{B4A1F84E-EF53-4BFB-8DF4-A25529874391}" destId="{9BE582DA-D439-4679-B8D2-BC30A8F19FA1}" srcOrd="0" destOrd="0" parTransId="{FEF9EC84-7B81-450B-88A3-90E446763C9A}" sibTransId="{8A90E7EF-15E2-456F-AAA4-79423C3D0DC8}"/>
    <dgm:cxn modelId="{BFDA534D-3C9A-4444-BFA6-C9526AB86A3E}" type="presOf" srcId="{9BE582DA-D439-4679-B8D2-BC30A8F19FA1}" destId="{4C5462BD-C2A0-4645-A4EA-175E74A25DFF}" srcOrd="0" destOrd="0" presId="urn:microsoft.com/office/officeart/2005/8/layout/hList1"/>
    <dgm:cxn modelId="{D1C6E46F-506C-4256-A5FA-C28CD8426AAE}" type="presOf" srcId="{8AE6E8DA-8C17-4B3D-9075-2915881B1344}" destId="{8D7977EB-6D37-468D-94D5-B4E47551B48F}" srcOrd="0" destOrd="0" presId="urn:microsoft.com/office/officeart/2005/8/layout/hList1"/>
    <dgm:cxn modelId="{855ED8A0-EDDC-4BFA-9D86-5882B78904E0}" srcId="{9B991097-845C-4C2A-9551-ED1580045C4A}" destId="{B4A1F84E-EF53-4BFB-8DF4-A25529874391}" srcOrd="1" destOrd="0" parTransId="{67C8E390-7CF0-4A7D-BE5E-006A083F6C43}" sibTransId="{47E0CBDF-52F2-4F75-9CD7-E425606C77ED}"/>
    <dgm:cxn modelId="{09E27FAD-794D-407D-9CFB-A66100583649}" type="presOf" srcId="{9B991097-845C-4C2A-9551-ED1580045C4A}" destId="{3C0A0C53-C5DD-449E-B177-A121C7FD7436}" srcOrd="0" destOrd="0" presId="urn:microsoft.com/office/officeart/2005/8/layout/hList1"/>
    <dgm:cxn modelId="{551CB0C4-EEF4-4162-87CB-F44F064975B5}" srcId="{8AE6E8DA-8C17-4B3D-9075-2915881B1344}" destId="{8B862438-ED59-44FD-A9E8-5E2DFE7C22D7}" srcOrd="0" destOrd="0" parTransId="{4E255841-43B0-4F8C-A8EA-7CC3850912D5}" sibTransId="{0801B532-3357-4F2A-BA75-0C361DD3B6DA}"/>
    <dgm:cxn modelId="{4BC933ED-61A4-4C74-97DA-3175E8330555}" srcId="{9B991097-845C-4C2A-9551-ED1580045C4A}" destId="{8AE6E8DA-8C17-4B3D-9075-2915881B1344}" srcOrd="0" destOrd="0" parTransId="{AF756E7F-CB36-481A-A711-D10C7C703209}" sibTransId="{D7A341CC-8F99-448D-99B1-C59D6CAE3E54}"/>
    <dgm:cxn modelId="{EE94B6BC-F87F-48FD-8DB7-A41178144582}" type="presParOf" srcId="{3C0A0C53-C5DD-449E-B177-A121C7FD7436}" destId="{DDB5423B-FC1A-43D4-A29E-A56E70EABBB7}" srcOrd="0" destOrd="0" presId="urn:microsoft.com/office/officeart/2005/8/layout/hList1"/>
    <dgm:cxn modelId="{25304FEB-8085-4B7F-8F20-7F2BA2941139}" type="presParOf" srcId="{DDB5423B-FC1A-43D4-A29E-A56E70EABBB7}" destId="{8D7977EB-6D37-468D-94D5-B4E47551B48F}" srcOrd="0" destOrd="0" presId="urn:microsoft.com/office/officeart/2005/8/layout/hList1"/>
    <dgm:cxn modelId="{E985132E-CAA7-4AD3-B6F4-981091181D69}" type="presParOf" srcId="{DDB5423B-FC1A-43D4-A29E-A56E70EABBB7}" destId="{CA2CECFE-BD3B-43CA-991D-74FED0C30EF3}" srcOrd="1" destOrd="0" presId="urn:microsoft.com/office/officeart/2005/8/layout/hList1"/>
    <dgm:cxn modelId="{90AAC246-0519-49DE-9A7C-ACB090EDCB4B}" type="presParOf" srcId="{3C0A0C53-C5DD-449E-B177-A121C7FD7436}" destId="{7916919E-0A54-4C2E-8CD0-F01551C65F6F}" srcOrd="1" destOrd="0" presId="urn:microsoft.com/office/officeart/2005/8/layout/hList1"/>
    <dgm:cxn modelId="{A4A6995B-A83C-4AC1-A7E1-8165115F49CB}" type="presParOf" srcId="{3C0A0C53-C5DD-449E-B177-A121C7FD7436}" destId="{7975D158-85FA-4D05-842E-D99E3F1177FE}" srcOrd="2" destOrd="0" presId="urn:microsoft.com/office/officeart/2005/8/layout/hList1"/>
    <dgm:cxn modelId="{8472A182-FD93-485E-A48C-5D722279AAB0}" type="presParOf" srcId="{7975D158-85FA-4D05-842E-D99E3F1177FE}" destId="{E358E5B1-6E5F-4F62-BBEA-85DBC32D4C4D}" srcOrd="0" destOrd="0" presId="urn:microsoft.com/office/officeart/2005/8/layout/hList1"/>
    <dgm:cxn modelId="{69E5D469-0BF7-459C-9695-46D17CE8C1F7}" type="presParOf" srcId="{7975D158-85FA-4D05-842E-D99E3F1177FE}" destId="{4C5462BD-C2A0-4645-A4EA-175E74A25DF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4867790-0B0A-4580-B61D-79C9102D63F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5A99196E-261C-4212-BF9B-019BD2409EFA}">
      <dgm:prSet phldrT="[Text]"/>
      <dgm:spPr>
        <a:solidFill>
          <a:schemeClr val="accent3">
            <a:alpha val="50000"/>
          </a:schemeClr>
        </a:solidFill>
      </dgm:spPr>
      <dgm:t>
        <a:bodyPr/>
        <a:lstStyle/>
        <a:p>
          <a:r>
            <a:rPr lang="en-US" dirty="0">
              <a:solidFill>
                <a:schemeClr val="tx2"/>
              </a:solidFill>
            </a:rPr>
            <a:t>“Honestly, the frustration right now for me is you’ve got Robert Wood Johnson, Policy Link, CDC, Convergence Partnership. You name it and everyday somebody is coming out with something.” </a:t>
          </a:r>
          <a:endParaRPr lang="en-US" dirty="0">
            <a:solidFill>
              <a:schemeClr val="tx2"/>
            </a:solidFill>
            <a:latin typeface="Century Gothic" panose="020B0502020202020204" pitchFamily="34" charset="0"/>
          </a:endParaRPr>
        </a:p>
      </dgm:t>
    </dgm:pt>
    <dgm:pt modelId="{7ECC83D0-1DBB-4D9B-A2B3-A59A191864DE}" type="parTrans" cxnId="{E707A767-CBEE-4BC6-9C50-3994CFFB49D5}">
      <dgm:prSet/>
      <dgm:spPr/>
      <dgm:t>
        <a:bodyPr/>
        <a:lstStyle/>
        <a:p>
          <a:endParaRPr lang="en-US"/>
        </a:p>
      </dgm:t>
    </dgm:pt>
    <dgm:pt modelId="{18DFAA55-3A1E-408D-B1DD-4D064F3274DC}" type="sibTrans" cxnId="{E707A767-CBEE-4BC6-9C50-3994CFFB49D5}">
      <dgm:prSet/>
      <dgm:spPr/>
      <dgm:t>
        <a:bodyPr/>
        <a:lstStyle/>
        <a:p>
          <a:endParaRPr lang="en-US"/>
        </a:p>
      </dgm:t>
    </dgm:pt>
    <dgm:pt modelId="{7E2A5607-4313-45D1-BE8A-80736E1853B8}" type="pres">
      <dgm:prSet presAssocID="{D4867790-0B0A-4580-B61D-79C9102D63FC}" presName="diagram" presStyleCnt="0">
        <dgm:presLayoutVars>
          <dgm:dir/>
          <dgm:resizeHandles val="exact"/>
        </dgm:presLayoutVars>
      </dgm:prSet>
      <dgm:spPr/>
    </dgm:pt>
    <dgm:pt modelId="{1D86D3D4-CD5F-4F2D-8EBA-CAD1CF940DC8}" type="pres">
      <dgm:prSet presAssocID="{5A99196E-261C-4212-BF9B-019BD2409EFA}" presName="node" presStyleLbl="node1" presStyleIdx="0" presStyleCnt="1" custScaleX="139445" custLinFactNeighborX="4483" custLinFactNeighborY="9">
        <dgm:presLayoutVars>
          <dgm:bulletEnabled val="1"/>
        </dgm:presLayoutVars>
      </dgm:prSet>
      <dgm:spPr/>
    </dgm:pt>
  </dgm:ptLst>
  <dgm:cxnLst>
    <dgm:cxn modelId="{57F2C537-6969-4E0D-B0E1-A775CB0318F4}" type="presOf" srcId="{5A99196E-261C-4212-BF9B-019BD2409EFA}" destId="{1D86D3D4-CD5F-4F2D-8EBA-CAD1CF940DC8}" srcOrd="0" destOrd="0" presId="urn:microsoft.com/office/officeart/2005/8/layout/default"/>
    <dgm:cxn modelId="{97EDAB5E-5335-4569-BCFF-944ABE45E33A}" type="presOf" srcId="{D4867790-0B0A-4580-B61D-79C9102D63FC}" destId="{7E2A5607-4313-45D1-BE8A-80736E1853B8}" srcOrd="0" destOrd="0" presId="urn:microsoft.com/office/officeart/2005/8/layout/default"/>
    <dgm:cxn modelId="{E707A767-CBEE-4BC6-9C50-3994CFFB49D5}" srcId="{D4867790-0B0A-4580-B61D-79C9102D63FC}" destId="{5A99196E-261C-4212-BF9B-019BD2409EFA}" srcOrd="0" destOrd="0" parTransId="{7ECC83D0-1DBB-4D9B-A2B3-A59A191864DE}" sibTransId="{18DFAA55-3A1E-408D-B1DD-4D064F3274DC}"/>
    <dgm:cxn modelId="{14454BA3-4536-402F-8148-263742650ED6}" type="presParOf" srcId="{7E2A5607-4313-45D1-BE8A-80736E1853B8}" destId="{1D86D3D4-CD5F-4F2D-8EBA-CAD1CF940DC8}"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D3FDA69-CF27-4F10-9644-857E9CB4AAF1}" type="doc">
      <dgm:prSet loTypeId="urn:microsoft.com/office/officeart/2008/layout/LinedList" loCatId="list" qsTypeId="urn:microsoft.com/office/officeart/2005/8/quickstyle/simple1" qsCatId="simple" csTypeId="urn:microsoft.com/office/officeart/2005/8/colors/accent3_3" csCatId="accent3" phldr="1"/>
      <dgm:spPr/>
      <dgm:t>
        <a:bodyPr/>
        <a:lstStyle/>
        <a:p>
          <a:endParaRPr lang="en-US"/>
        </a:p>
      </dgm:t>
    </dgm:pt>
    <dgm:pt modelId="{95AB02E4-2D32-4A11-BAD6-FCC1A3EA0936}">
      <dgm:prSet phldrT="[Text]"/>
      <dgm:spPr/>
      <dgm:t>
        <a:bodyPr/>
        <a:lstStyle/>
        <a:p>
          <a:r>
            <a:rPr lang="en-US"/>
            <a:t>1</a:t>
          </a:r>
        </a:p>
      </dgm:t>
    </dgm:pt>
    <dgm:pt modelId="{4DBE2E26-3999-4F78-9E8D-EF118FEDD023}" type="parTrans" cxnId="{A6105E8E-CA60-4330-BFFF-7D82A89262A7}">
      <dgm:prSet/>
      <dgm:spPr/>
      <dgm:t>
        <a:bodyPr/>
        <a:lstStyle/>
        <a:p>
          <a:endParaRPr lang="en-US"/>
        </a:p>
      </dgm:t>
    </dgm:pt>
    <dgm:pt modelId="{AE2BA478-1B77-4E55-A60F-3FC23AE25CE7}" type="sibTrans" cxnId="{A6105E8E-CA60-4330-BFFF-7D82A89262A7}">
      <dgm:prSet/>
      <dgm:spPr/>
      <dgm:t>
        <a:bodyPr/>
        <a:lstStyle/>
        <a:p>
          <a:endParaRPr lang="en-US"/>
        </a:p>
      </dgm:t>
    </dgm:pt>
    <dgm:pt modelId="{CAB85E7F-1886-40F7-817A-08E894F9315D}">
      <dgm:prSet phldrT="[Text]" custT="1"/>
      <dgm:spPr/>
      <dgm:t>
        <a:bodyPr/>
        <a:lstStyle/>
        <a:p>
          <a:r>
            <a:rPr lang="en-US" sz="2400" dirty="0"/>
            <a:t>What type(s) of EBI does the website disseminate?</a:t>
          </a:r>
        </a:p>
      </dgm:t>
    </dgm:pt>
    <dgm:pt modelId="{7B38FA62-10F5-4F9B-B44D-4F060DE1F048}" type="parTrans" cxnId="{0D986927-AE92-48CA-BBBE-C2C80B1C7F1A}">
      <dgm:prSet/>
      <dgm:spPr/>
      <dgm:t>
        <a:bodyPr/>
        <a:lstStyle/>
        <a:p>
          <a:endParaRPr lang="en-US"/>
        </a:p>
      </dgm:t>
    </dgm:pt>
    <dgm:pt modelId="{20046353-2AE1-4AF7-8252-D4E1E18C643B}" type="sibTrans" cxnId="{0D986927-AE92-48CA-BBBE-C2C80B1C7F1A}">
      <dgm:prSet/>
      <dgm:spPr/>
      <dgm:t>
        <a:bodyPr/>
        <a:lstStyle/>
        <a:p>
          <a:endParaRPr lang="en-US"/>
        </a:p>
      </dgm:t>
    </dgm:pt>
    <dgm:pt modelId="{1BB85BDB-CE11-4F10-83F5-E4CF985BD18D}">
      <dgm:prSet phldrT="[Text]"/>
      <dgm:spPr/>
      <dgm:t>
        <a:bodyPr/>
        <a:lstStyle/>
        <a:p>
          <a:r>
            <a:rPr lang="en-US"/>
            <a:t>2</a:t>
          </a:r>
        </a:p>
      </dgm:t>
    </dgm:pt>
    <dgm:pt modelId="{A16FC643-557F-4790-A12D-826A87C415D2}" type="parTrans" cxnId="{67FE36D8-D46E-4C25-A144-6F47BFBD67F6}">
      <dgm:prSet/>
      <dgm:spPr/>
      <dgm:t>
        <a:bodyPr/>
        <a:lstStyle/>
        <a:p>
          <a:endParaRPr lang="en-US"/>
        </a:p>
      </dgm:t>
    </dgm:pt>
    <dgm:pt modelId="{5E4E6CC0-7A92-4A3B-840B-5649D2187939}" type="sibTrans" cxnId="{67FE36D8-D46E-4C25-A144-6F47BFBD67F6}">
      <dgm:prSet/>
      <dgm:spPr/>
      <dgm:t>
        <a:bodyPr/>
        <a:lstStyle/>
        <a:p>
          <a:endParaRPr lang="en-US"/>
        </a:p>
      </dgm:t>
    </dgm:pt>
    <dgm:pt modelId="{A48AAA2C-1323-4140-84B6-5D62E8F96FF0}">
      <dgm:prSet phldrT="[Text]" custT="1"/>
      <dgm:spPr>
        <a:ln>
          <a:noFill/>
        </a:ln>
      </dgm:spPr>
      <dgm:t>
        <a:bodyPr/>
        <a:lstStyle/>
        <a:p>
          <a:r>
            <a:rPr lang="en-US" sz="2400" dirty="0"/>
            <a:t>What methods were used for selecting/rating EBIs?</a:t>
          </a:r>
        </a:p>
      </dgm:t>
    </dgm:pt>
    <dgm:pt modelId="{5666C528-28F4-4CB7-B9FD-241651015C8F}" type="parTrans" cxnId="{9E6EF164-897F-487D-AF99-F83379F0A3A9}">
      <dgm:prSet/>
      <dgm:spPr/>
      <dgm:t>
        <a:bodyPr/>
        <a:lstStyle/>
        <a:p>
          <a:endParaRPr lang="en-US"/>
        </a:p>
      </dgm:t>
    </dgm:pt>
    <dgm:pt modelId="{883FD118-79A6-433E-AF6E-AE6361F83F05}" type="sibTrans" cxnId="{9E6EF164-897F-487D-AF99-F83379F0A3A9}">
      <dgm:prSet/>
      <dgm:spPr/>
      <dgm:t>
        <a:bodyPr/>
        <a:lstStyle/>
        <a:p>
          <a:endParaRPr lang="en-US"/>
        </a:p>
      </dgm:t>
    </dgm:pt>
    <dgm:pt modelId="{F2F81C16-5443-4448-B794-FAE8F66D84CF}">
      <dgm:prSet phldrT="[Text]" custT="1"/>
      <dgm:spPr/>
      <dgm:t>
        <a:bodyPr/>
        <a:lstStyle/>
        <a:p>
          <a:r>
            <a:rPr lang="en-US" sz="2400" dirty="0"/>
            <a:t>Who created the website? Is </a:t>
          </a:r>
          <a:r>
            <a:rPr lang="en-US" sz="2400" dirty="0">
              <a:latin typeface="Franklin Gothic Medium" panose="020B0603020102020204"/>
            </a:rPr>
            <a:t>there</a:t>
          </a:r>
          <a:r>
            <a:rPr lang="en-US" sz="2400" dirty="0"/>
            <a:t> potential for bias?</a:t>
          </a:r>
        </a:p>
      </dgm:t>
    </dgm:pt>
    <dgm:pt modelId="{DDEF2DD4-0726-4B9E-A831-D4AA16131FDF}" type="parTrans" cxnId="{2D1AB5CC-A4EB-4E1E-AFCC-B14585286D5E}">
      <dgm:prSet/>
      <dgm:spPr/>
      <dgm:t>
        <a:bodyPr/>
        <a:lstStyle/>
        <a:p>
          <a:endParaRPr lang="en-US"/>
        </a:p>
      </dgm:t>
    </dgm:pt>
    <dgm:pt modelId="{39C18920-AF23-495E-AD1B-49E196097E80}" type="sibTrans" cxnId="{2D1AB5CC-A4EB-4E1E-AFCC-B14585286D5E}">
      <dgm:prSet/>
      <dgm:spPr/>
      <dgm:t>
        <a:bodyPr/>
        <a:lstStyle/>
        <a:p>
          <a:endParaRPr lang="en-US"/>
        </a:p>
      </dgm:t>
    </dgm:pt>
    <dgm:pt modelId="{D066B441-2FA2-41C0-BCAB-F4653BFD49BB}">
      <dgm:prSet phldrT="[Text]"/>
      <dgm:spPr/>
      <dgm:t>
        <a:bodyPr/>
        <a:lstStyle/>
        <a:p>
          <a:r>
            <a:rPr lang="en-US"/>
            <a:t>3</a:t>
          </a:r>
        </a:p>
      </dgm:t>
    </dgm:pt>
    <dgm:pt modelId="{461561DC-D563-4D17-A64D-A49E4214CA85}" type="parTrans" cxnId="{AFACD32B-B2A3-4F98-B1B1-342BF4734927}">
      <dgm:prSet/>
      <dgm:spPr/>
      <dgm:t>
        <a:bodyPr/>
        <a:lstStyle/>
        <a:p>
          <a:endParaRPr lang="en-US"/>
        </a:p>
      </dgm:t>
    </dgm:pt>
    <dgm:pt modelId="{E6F2762A-FCF8-4DDD-8018-BFA98441F936}" type="sibTrans" cxnId="{AFACD32B-B2A3-4F98-B1B1-342BF4734927}">
      <dgm:prSet/>
      <dgm:spPr/>
      <dgm:t>
        <a:bodyPr/>
        <a:lstStyle/>
        <a:p>
          <a:endParaRPr lang="en-US"/>
        </a:p>
      </dgm:t>
    </dgm:pt>
    <dgm:pt modelId="{079DC68A-9B65-4A31-B03C-D729E300DAD4}">
      <dgm:prSet phldrT="[Text]" custT="1"/>
      <dgm:spPr/>
      <dgm:t>
        <a:bodyPr/>
        <a:lstStyle/>
        <a:p>
          <a:r>
            <a:rPr lang="en-US" sz="2400" dirty="0"/>
            <a:t>How current is the information?</a:t>
          </a:r>
        </a:p>
      </dgm:t>
    </dgm:pt>
    <dgm:pt modelId="{3303DE46-5625-4454-8928-E580CB3A3555}" type="parTrans" cxnId="{D2D2A0D3-7B1E-4F6E-8DB1-E92739C94A00}">
      <dgm:prSet/>
      <dgm:spPr/>
      <dgm:t>
        <a:bodyPr/>
        <a:lstStyle/>
        <a:p>
          <a:endParaRPr lang="en-US"/>
        </a:p>
      </dgm:t>
    </dgm:pt>
    <dgm:pt modelId="{4BAC4496-254C-42DC-A1D5-338F790B24F0}" type="sibTrans" cxnId="{D2D2A0D3-7B1E-4F6E-8DB1-E92739C94A00}">
      <dgm:prSet/>
      <dgm:spPr/>
      <dgm:t>
        <a:bodyPr/>
        <a:lstStyle/>
        <a:p>
          <a:endParaRPr lang="en-US"/>
        </a:p>
      </dgm:t>
    </dgm:pt>
    <dgm:pt modelId="{03924295-EFEE-4936-92D2-F1537C95CD47}">
      <dgm:prSet phldrT="[Text]"/>
      <dgm:spPr/>
      <dgm:t>
        <a:bodyPr/>
        <a:lstStyle/>
        <a:p>
          <a:r>
            <a:rPr lang="en-US"/>
            <a:t>4</a:t>
          </a:r>
        </a:p>
      </dgm:t>
    </dgm:pt>
    <dgm:pt modelId="{AECFA0FB-1ADD-4B39-9363-49795DB44D81}" type="parTrans" cxnId="{B4D4548A-6CA3-4960-9CF0-0BB4A129EC54}">
      <dgm:prSet/>
      <dgm:spPr/>
      <dgm:t>
        <a:bodyPr/>
        <a:lstStyle/>
        <a:p>
          <a:endParaRPr lang="en-US"/>
        </a:p>
      </dgm:t>
    </dgm:pt>
    <dgm:pt modelId="{82641EB4-920C-422C-A143-4B3B927D292C}" type="sibTrans" cxnId="{B4D4548A-6CA3-4960-9CF0-0BB4A129EC54}">
      <dgm:prSet/>
      <dgm:spPr/>
      <dgm:t>
        <a:bodyPr/>
        <a:lstStyle/>
        <a:p>
          <a:endParaRPr lang="en-US"/>
        </a:p>
      </dgm:t>
    </dgm:pt>
    <dgm:pt modelId="{8A460B40-7745-456B-8F00-4AFE94FA2762}">
      <dgm:prSet phldrT="[Text]"/>
      <dgm:spPr/>
      <dgm:t>
        <a:bodyPr/>
        <a:lstStyle/>
        <a:p>
          <a:r>
            <a:rPr lang="en-US"/>
            <a:t>5</a:t>
          </a:r>
        </a:p>
      </dgm:t>
    </dgm:pt>
    <dgm:pt modelId="{256F130D-E7C6-4EA5-B305-B0418692C6E1}" type="parTrans" cxnId="{0DDA4F00-8395-4096-988B-831259308C92}">
      <dgm:prSet/>
      <dgm:spPr/>
      <dgm:t>
        <a:bodyPr/>
        <a:lstStyle/>
        <a:p>
          <a:endParaRPr lang="en-US"/>
        </a:p>
      </dgm:t>
    </dgm:pt>
    <dgm:pt modelId="{5B6DDBC1-538C-4D71-9671-737DD568DAAA}" type="sibTrans" cxnId="{0DDA4F00-8395-4096-988B-831259308C92}">
      <dgm:prSet/>
      <dgm:spPr/>
      <dgm:t>
        <a:bodyPr/>
        <a:lstStyle/>
        <a:p>
          <a:endParaRPr lang="en-US"/>
        </a:p>
      </dgm:t>
    </dgm:pt>
    <dgm:pt modelId="{3E0EEC2D-7974-4859-86E4-8E30CB1F70F4}">
      <dgm:prSet phldrT="[Text]" custT="1"/>
      <dgm:spPr/>
      <dgm:t>
        <a:bodyPr/>
        <a:lstStyle/>
        <a:p>
          <a:r>
            <a:rPr lang="en-US" sz="2400" dirty="0"/>
            <a:t>What implementation materials/guidance is provided?</a:t>
          </a:r>
        </a:p>
      </dgm:t>
    </dgm:pt>
    <dgm:pt modelId="{FCAEE2AF-AB30-4B4B-9BBA-738813AE41F4}" type="parTrans" cxnId="{748E2509-2F10-4B6A-8669-BFD8C172A7C1}">
      <dgm:prSet/>
      <dgm:spPr/>
      <dgm:t>
        <a:bodyPr/>
        <a:lstStyle/>
        <a:p>
          <a:endParaRPr lang="en-US"/>
        </a:p>
      </dgm:t>
    </dgm:pt>
    <dgm:pt modelId="{D02825FB-E00D-47F6-84EA-E15B0F69735C}" type="sibTrans" cxnId="{748E2509-2F10-4B6A-8669-BFD8C172A7C1}">
      <dgm:prSet/>
      <dgm:spPr/>
      <dgm:t>
        <a:bodyPr/>
        <a:lstStyle/>
        <a:p>
          <a:endParaRPr lang="en-US"/>
        </a:p>
      </dgm:t>
    </dgm:pt>
    <dgm:pt modelId="{E5B4A377-F888-4093-832E-8843E226E81B}" type="pres">
      <dgm:prSet presAssocID="{4D3FDA69-CF27-4F10-9644-857E9CB4AAF1}" presName="vert0" presStyleCnt="0">
        <dgm:presLayoutVars>
          <dgm:dir/>
          <dgm:animOne val="branch"/>
          <dgm:animLvl val="lvl"/>
        </dgm:presLayoutVars>
      </dgm:prSet>
      <dgm:spPr/>
    </dgm:pt>
    <dgm:pt modelId="{3958564C-29A7-4CA0-93FD-808BD05ADF82}" type="pres">
      <dgm:prSet presAssocID="{95AB02E4-2D32-4A11-BAD6-FCC1A3EA0936}" presName="thickLine" presStyleLbl="alignNode1" presStyleIdx="0" presStyleCnt="5" custLinFactNeighborY="895"/>
      <dgm:spPr/>
    </dgm:pt>
    <dgm:pt modelId="{5F4B85E7-72B5-4CF3-B4A7-D72DA935C0CB}" type="pres">
      <dgm:prSet presAssocID="{95AB02E4-2D32-4A11-BAD6-FCC1A3EA0936}" presName="horz1" presStyleCnt="0"/>
      <dgm:spPr/>
    </dgm:pt>
    <dgm:pt modelId="{1677ABD4-53D9-40FE-A519-3F616E3436F6}" type="pres">
      <dgm:prSet presAssocID="{95AB02E4-2D32-4A11-BAD6-FCC1A3EA0936}" presName="tx1" presStyleLbl="revTx" presStyleIdx="0" presStyleCnt="10"/>
      <dgm:spPr/>
    </dgm:pt>
    <dgm:pt modelId="{5CC947DE-4A55-4587-8C0B-B31506CAE6D7}" type="pres">
      <dgm:prSet presAssocID="{95AB02E4-2D32-4A11-BAD6-FCC1A3EA0936}" presName="vert1" presStyleCnt="0"/>
      <dgm:spPr/>
    </dgm:pt>
    <dgm:pt modelId="{CD1F38F6-5CC3-454F-B3AA-D5CD3C891B0A}" type="pres">
      <dgm:prSet presAssocID="{CAB85E7F-1886-40F7-817A-08E894F9315D}" presName="vertSpace2a" presStyleCnt="0"/>
      <dgm:spPr/>
    </dgm:pt>
    <dgm:pt modelId="{7805C073-2328-42EE-9857-4FDA9DDE330F}" type="pres">
      <dgm:prSet presAssocID="{CAB85E7F-1886-40F7-817A-08E894F9315D}" presName="horz2" presStyleCnt="0"/>
      <dgm:spPr/>
    </dgm:pt>
    <dgm:pt modelId="{B33BC147-466E-4FD7-801E-052C67C5154F}" type="pres">
      <dgm:prSet presAssocID="{CAB85E7F-1886-40F7-817A-08E894F9315D}" presName="horzSpace2" presStyleCnt="0"/>
      <dgm:spPr/>
    </dgm:pt>
    <dgm:pt modelId="{E6984C05-B6FF-4F1F-8B2A-E7257F594911}" type="pres">
      <dgm:prSet presAssocID="{CAB85E7F-1886-40F7-817A-08E894F9315D}" presName="tx2" presStyleLbl="revTx" presStyleIdx="1" presStyleCnt="10" custScaleX="225413"/>
      <dgm:spPr/>
    </dgm:pt>
    <dgm:pt modelId="{E7CABAA0-861B-41D3-8B93-227F77989AAB}" type="pres">
      <dgm:prSet presAssocID="{CAB85E7F-1886-40F7-817A-08E894F9315D}" presName="vert2" presStyleCnt="0"/>
      <dgm:spPr/>
    </dgm:pt>
    <dgm:pt modelId="{1A4DBA7B-2B8B-443F-A575-CA8CD2C59C57}" type="pres">
      <dgm:prSet presAssocID="{CAB85E7F-1886-40F7-817A-08E894F9315D}" presName="thinLine2b" presStyleLbl="callout" presStyleIdx="0" presStyleCnt="5"/>
      <dgm:spPr/>
    </dgm:pt>
    <dgm:pt modelId="{F58EAE6D-118B-4B43-9DE9-3D32BEA5805C}" type="pres">
      <dgm:prSet presAssocID="{CAB85E7F-1886-40F7-817A-08E894F9315D}" presName="vertSpace2b" presStyleCnt="0"/>
      <dgm:spPr/>
    </dgm:pt>
    <dgm:pt modelId="{612A2B1A-A916-435D-A7B5-448DBD412A4D}" type="pres">
      <dgm:prSet presAssocID="{1BB85BDB-CE11-4F10-83F5-E4CF985BD18D}" presName="thickLine" presStyleLbl="alignNode1" presStyleIdx="1" presStyleCnt="5"/>
      <dgm:spPr/>
    </dgm:pt>
    <dgm:pt modelId="{1C19927D-2349-452A-84CF-4A7DC8476D61}" type="pres">
      <dgm:prSet presAssocID="{1BB85BDB-CE11-4F10-83F5-E4CF985BD18D}" presName="horz1" presStyleCnt="0"/>
      <dgm:spPr/>
    </dgm:pt>
    <dgm:pt modelId="{4A73BDF9-743E-49EF-9B03-2669569D561A}" type="pres">
      <dgm:prSet presAssocID="{1BB85BDB-CE11-4F10-83F5-E4CF985BD18D}" presName="tx1" presStyleLbl="revTx" presStyleIdx="2" presStyleCnt="10"/>
      <dgm:spPr/>
    </dgm:pt>
    <dgm:pt modelId="{CBFC025D-B478-4AED-86AC-51F429F75628}" type="pres">
      <dgm:prSet presAssocID="{1BB85BDB-CE11-4F10-83F5-E4CF985BD18D}" presName="vert1" presStyleCnt="0"/>
      <dgm:spPr/>
    </dgm:pt>
    <dgm:pt modelId="{313EE1FF-9677-4500-B615-0B58D1E9AC12}" type="pres">
      <dgm:prSet presAssocID="{F2F81C16-5443-4448-B794-FAE8F66D84CF}" presName="vertSpace2a" presStyleCnt="0"/>
      <dgm:spPr/>
    </dgm:pt>
    <dgm:pt modelId="{E8904C2A-2A15-4280-98BA-80807CBD1DAF}" type="pres">
      <dgm:prSet presAssocID="{F2F81C16-5443-4448-B794-FAE8F66D84CF}" presName="horz2" presStyleCnt="0"/>
      <dgm:spPr/>
    </dgm:pt>
    <dgm:pt modelId="{9092D13C-5287-4D0F-9327-EF63F3A9A6A5}" type="pres">
      <dgm:prSet presAssocID="{F2F81C16-5443-4448-B794-FAE8F66D84CF}" presName="horzSpace2" presStyleCnt="0"/>
      <dgm:spPr/>
    </dgm:pt>
    <dgm:pt modelId="{400B1B9B-82E6-49FF-A315-29C20FDC6C4D}" type="pres">
      <dgm:prSet presAssocID="{F2F81C16-5443-4448-B794-FAE8F66D84CF}" presName="tx2" presStyleLbl="revTx" presStyleIdx="3" presStyleCnt="10" custScaleX="220337"/>
      <dgm:spPr/>
    </dgm:pt>
    <dgm:pt modelId="{7FE424D2-D616-4991-9A25-FABA37A656E9}" type="pres">
      <dgm:prSet presAssocID="{F2F81C16-5443-4448-B794-FAE8F66D84CF}" presName="vert2" presStyleCnt="0"/>
      <dgm:spPr/>
    </dgm:pt>
    <dgm:pt modelId="{2C170EDB-5762-4E95-90E3-160F6B6C9C99}" type="pres">
      <dgm:prSet presAssocID="{F2F81C16-5443-4448-B794-FAE8F66D84CF}" presName="thinLine2b" presStyleLbl="callout" presStyleIdx="1" presStyleCnt="5"/>
      <dgm:spPr/>
    </dgm:pt>
    <dgm:pt modelId="{2E38F4F3-0A98-40BD-9845-5FC89E3B9D1D}" type="pres">
      <dgm:prSet presAssocID="{F2F81C16-5443-4448-B794-FAE8F66D84CF}" presName="vertSpace2b" presStyleCnt="0"/>
      <dgm:spPr/>
    </dgm:pt>
    <dgm:pt modelId="{37B5E159-9FBB-4CC9-8244-C67FCA127880}" type="pres">
      <dgm:prSet presAssocID="{D066B441-2FA2-41C0-BCAB-F4653BFD49BB}" presName="thickLine" presStyleLbl="alignNode1" presStyleIdx="2" presStyleCnt="5"/>
      <dgm:spPr/>
    </dgm:pt>
    <dgm:pt modelId="{009C1A8B-344D-44F8-B403-C35285AEE8A3}" type="pres">
      <dgm:prSet presAssocID="{D066B441-2FA2-41C0-BCAB-F4653BFD49BB}" presName="horz1" presStyleCnt="0"/>
      <dgm:spPr/>
    </dgm:pt>
    <dgm:pt modelId="{69C1F965-9326-4B1B-8935-1D2047E81B86}" type="pres">
      <dgm:prSet presAssocID="{D066B441-2FA2-41C0-BCAB-F4653BFD49BB}" presName="tx1" presStyleLbl="revTx" presStyleIdx="4" presStyleCnt="10"/>
      <dgm:spPr/>
    </dgm:pt>
    <dgm:pt modelId="{9C18913E-4EDB-4EFA-869D-70C9806308BA}" type="pres">
      <dgm:prSet presAssocID="{D066B441-2FA2-41C0-BCAB-F4653BFD49BB}" presName="vert1" presStyleCnt="0"/>
      <dgm:spPr/>
    </dgm:pt>
    <dgm:pt modelId="{246377C6-F8AC-46D7-A084-EA4832921379}" type="pres">
      <dgm:prSet presAssocID="{079DC68A-9B65-4A31-B03C-D729E300DAD4}" presName="vertSpace2a" presStyleCnt="0"/>
      <dgm:spPr/>
    </dgm:pt>
    <dgm:pt modelId="{8F8C1EE2-6E71-4379-94F2-78E030B28D0C}" type="pres">
      <dgm:prSet presAssocID="{079DC68A-9B65-4A31-B03C-D729E300DAD4}" presName="horz2" presStyleCnt="0"/>
      <dgm:spPr/>
    </dgm:pt>
    <dgm:pt modelId="{884B581F-1550-4105-B535-C144DA99FACB}" type="pres">
      <dgm:prSet presAssocID="{079DC68A-9B65-4A31-B03C-D729E300DAD4}" presName="horzSpace2" presStyleCnt="0"/>
      <dgm:spPr/>
    </dgm:pt>
    <dgm:pt modelId="{FACB3006-6CE1-439B-9879-9BE8CC396FD8}" type="pres">
      <dgm:prSet presAssocID="{079DC68A-9B65-4A31-B03C-D729E300DAD4}" presName="tx2" presStyleLbl="revTx" presStyleIdx="5" presStyleCnt="10" custScaleX="213660"/>
      <dgm:spPr/>
    </dgm:pt>
    <dgm:pt modelId="{BC97AF45-6FFF-4938-9B67-CA338CB2D8B0}" type="pres">
      <dgm:prSet presAssocID="{079DC68A-9B65-4A31-B03C-D729E300DAD4}" presName="vert2" presStyleCnt="0"/>
      <dgm:spPr/>
    </dgm:pt>
    <dgm:pt modelId="{6115F74B-0EDB-4BEB-A454-9F6B65945A2F}" type="pres">
      <dgm:prSet presAssocID="{079DC68A-9B65-4A31-B03C-D729E300DAD4}" presName="thinLine2b" presStyleLbl="callout" presStyleIdx="2" presStyleCnt="5"/>
      <dgm:spPr/>
    </dgm:pt>
    <dgm:pt modelId="{3E454B01-4A4B-4717-809B-2966A6D8448C}" type="pres">
      <dgm:prSet presAssocID="{079DC68A-9B65-4A31-B03C-D729E300DAD4}" presName="vertSpace2b" presStyleCnt="0"/>
      <dgm:spPr/>
    </dgm:pt>
    <dgm:pt modelId="{98E4D19A-F224-49FE-9A60-BA2926A6DC6F}" type="pres">
      <dgm:prSet presAssocID="{03924295-EFEE-4936-92D2-F1537C95CD47}" presName="thickLine" presStyleLbl="alignNode1" presStyleIdx="3" presStyleCnt="5"/>
      <dgm:spPr/>
    </dgm:pt>
    <dgm:pt modelId="{3F0EC0B8-5FA9-439D-B53F-EF3B68E783E4}" type="pres">
      <dgm:prSet presAssocID="{03924295-EFEE-4936-92D2-F1537C95CD47}" presName="horz1" presStyleCnt="0"/>
      <dgm:spPr/>
    </dgm:pt>
    <dgm:pt modelId="{AFC96F26-AF03-42F6-B4A0-BA1414159DA5}" type="pres">
      <dgm:prSet presAssocID="{03924295-EFEE-4936-92D2-F1537C95CD47}" presName="tx1" presStyleLbl="revTx" presStyleIdx="6" presStyleCnt="10"/>
      <dgm:spPr/>
    </dgm:pt>
    <dgm:pt modelId="{A4933AA0-5034-48C6-94B1-8999C7725F21}" type="pres">
      <dgm:prSet presAssocID="{03924295-EFEE-4936-92D2-F1537C95CD47}" presName="vert1" presStyleCnt="0"/>
      <dgm:spPr/>
    </dgm:pt>
    <dgm:pt modelId="{D69E656A-DBFF-4269-9333-63F13FFC0A74}" type="pres">
      <dgm:prSet presAssocID="{A48AAA2C-1323-4140-84B6-5D62E8F96FF0}" presName="vertSpace2a" presStyleCnt="0"/>
      <dgm:spPr/>
    </dgm:pt>
    <dgm:pt modelId="{068CC807-69E1-4FB8-9406-BCA70B853519}" type="pres">
      <dgm:prSet presAssocID="{A48AAA2C-1323-4140-84B6-5D62E8F96FF0}" presName="horz2" presStyleCnt="0"/>
      <dgm:spPr/>
    </dgm:pt>
    <dgm:pt modelId="{2C49BDB6-7E94-4304-9197-5F924C0AD48C}" type="pres">
      <dgm:prSet presAssocID="{A48AAA2C-1323-4140-84B6-5D62E8F96FF0}" presName="horzSpace2" presStyleCnt="0"/>
      <dgm:spPr/>
    </dgm:pt>
    <dgm:pt modelId="{860867E8-037B-4F27-A6A8-D613DF06C496}" type="pres">
      <dgm:prSet presAssocID="{A48AAA2C-1323-4140-84B6-5D62E8F96FF0}" presName="tx2" presStyleLbl="revTx" presStyleIdx="7" presStyleCnt="10" custScaleX="209033" custLinFactNeighborY="-1740"/>
      <dgm:spPr/>
    </dgm:pt>
    <dgm:pt modelId="{56D711A6-FE04-41BD-8461-C6C32D7126A6}" type="pres">
      <dgm:prSet presAssocID="{A48AAA2C-1323-4140-84B6-5D62E8F96FF0}" presName="vert2" presStyleCnt="0"/>
      <dgm:spPr/>
    </dgm:pt>
    <dgm:pt modelId="{CC22ECCB-833C-46AE-891A-C533A0A8E21A}" type="pres">
      <dgm:prSet presAssocID="{A48AAA2C-1323-4140-84B6-5D62E8F96FF0}" presName="thinLine2b" presStyleLbl="callout" presStyleIdx="3" presStyleCnt="5"/>
      <dgm:spPr/>
    </dgm:pt>
    <dgm:pt modelId="{131543AE-D253-45C5-8AE7-95237FC88FAA}" type="pres">
      <dgm:prSet presAssocID="{A48AAA2C-1323-4140-84B6-5D62E8F96FF0}" presName="vertSpace2b" presStyleCnt="0"/>
      <dgm:spPr/>
    </dgm:pt>
    <dgm:pt modelId="{CD081AF8-95B4-4D9C-A4FE-763009DDDB3A}" type="pres">
      <dgm:prSet presAssocID="{8A460B40-7745-456B-8F00-4AFE94FA2762}" presName="thickLine" presStyleLbl="alignNode1" presStyleIdx="4" presStyleCnt="5"/>
      <dgm:spPr/>
    </dgm:pt>
    <dgm:pt modelId="{87283663-C4C5-4ACD-A2EA-9D3E5D3674EB}" type="pres">
      <dgm:prSet presAssocID="{8A460B40-7745-456B-8F00-4AFE94FA2762}" presName="horz1" presStyleCnt="0"/>
      <dgm:spPr/>
    </dgm:pt>
    <dgm:pt modelId="{583207D4-648D-4B8D-B628-9D26AB4FDD6F}" type="pres">
      <dgm:prSet presAssocID="{8A460B40-7745-456B-8F00-4AFE94FA2762}" presName="tx1" presStyleLbl="revTx" presStyleIdx="8" presStyleCnt="10"/>
      <dgm:spPr/>
    </dgm:pt>
    <dgm:pt modelId="{5D668C53-66F5-40F4-861F-D16D5F579C4B}" type="pres">
      <dgm:prSet presAssocID="{8A460B40-7745-456B-8F00-4AFE94FA2762}" presName="vert1" presStyleCnt="0"/>
      <dgm:spPr/>
    </dgm:pt>
    <dgm:pt modelId="{2970005B-5BA4-4665-B3E2-52C8BFFB854F}" type="pres">
      <dgm:prSet presAssocID="{3E0EEC2D-7974-4859-86E4-8E30CB1F70F4}" presName="vertSpace2a" presStyleCnt="0"/>
      <dgm:spPr/>
    </dgm:pt>
    <dgm:pt modelId="{E0769D17-F23D-4D2C-8498-E47C1B7FAF63}" type="pres">
      <dgm:prSet presAssocID="{3E0EEC2D-7974-4859-86E4-8E30CB1F70F4}" presName="horz2" presStyleCnt="0"/>
      <dgm:spPr/>
    </dgm:pt>
    <dgm:pt modelId="{FEDD9A46-9815-4C68-ABA1-0D02A96FE000}" type="pres">
      <dgm:prSet presAssocID="{3E0EEC2D-7974-4859-86E4-8E30CB1F70F4}" presName="horzSpace2" presStyleCnt="0"/>
      <dgm:spPr/>
    </dgm:pt>
    <dgm:pt modelId="{8CE2D49C-4851-4A57-8554-89165A7D5054}" type="pres">
      <dgm:prSet presAssocID="{3E0EEC2D-7974-4859-86E4-8E30CB1F70F4}" presName="tx2" presStyleLbl="revTx" presStyleIdx="9" presStyleCnt="10" custScaleX="203225" custLinFactNeighborY="-5225"/>
      <dgm:spPr/>
    </dgm:pt>
    <dgm:pt modelId="{FC13CA50-2F04-4BDA-A5F6-2B717DA27606}" type="pres">
      <dgm:prSet presAssocID="{3E0EEC2D-7974-4859-86E4-8E30CB1F70F4}" presName="vert2" presStyleCnt="0"/>
      <dgm:spPr/>
    </dgm:pt>
    <dgm:pt modelId="{C4FD37F1-6FF7-4705-8918-58BF4A2D0580}" type="pres">
      <dgm:prSet presAssocID="{3E0EEC2D-7974-4859-86E4-8E30CB1F70F4}" presName="thinLine2b" presStyleLbl="callout" presStyleIdx="4" presStyleCnt="5"/>
      <dgm:spPr/>
    </dgm:pt>
    <dgm:pt modelId="{4672E3E7-FA16-4608-A71C-8B5F835EAB95}" type="pres">
      <dgm:prSet presAssocID="{3E0EEC2D-7974-4859-86E4-8E30CB1F70F4}" presName="vertSpace2b" presStyleCnt="0"/>
      <dgm:spPr/>
    </dgm:pt>
  </dgm:ptLst>
  <dgm:cxnLst>
    <dgm:cxn modelId="{0DDA4F00-8395-4096-988B-831259308C92}" srcId="{4D3FDA69-CF27-4F10-9644-857E9CB4AAF1}" destId="{8A460B40-7745-456B-8F00-4AFE94FA2762}" srcOrd="4" destOrd="0" parTransId="{256F130D-E7C6-4EA5-B305-B0418692C6E1}" sibTransId="{5B6DDBC1-538C-4D71-9671-737DD568DAAA}"/>
    <dgm:cxn modelId="{88847901-AE4F-4FE8-A244-379640635DFD}" type="presOf" srcId="{03924295-EFEE-4936-92D2-F1537C95CD47}" destId="{AFC96F26-AF03-42F6-B4A0-BA1414159DA5}" srcOrd="0" destOrd="0" presId="urn:microsoft.com/office/officeart/2008/layout/LinedList"/>
    <dgm:cxn modelId="{748E2509-2F10-4B6A-8669-BFD8C172A7C1}" srcId="{8A460B40-7745-456B-8F00-4AFE94FA2762}" destId="{3E0EEC2D-7974-4859-86E4-8E30CB1F70F4}" srcOrd="0" destOrd="0" parTransId="{FCAEE2AF-AB30-4B4B-9BBA-738813AE41F4}" sibTransId="{D02825FB-E00D-47F6-84EA-E15B0F69735C}"/>
    <dgm:cxn modelId="{45424017-DB4C-41D6-ABA5-3418252A659A}" type="presOf" srcId="{4D3FDA69-CF27-4F10-9644-857E9CB4AAF1}" destId="{E5B4A377-F888-4093-832E-8843E226E81B}" srcOrd="0" destOrd="0" presId="urn:microsoft.com/office/officeart/2008/layout/LinedList"/>
    <dgm:cxn modelId="{F742A524-9EB4-4D89-ADEC-038FAD5A4D22}" type="presOf" srcId="{95AB02E4-2D32-4A11-BAD6-FCC1A3EA0936}" destId="{1677ABD4-53D9-40FE-A519-3F616E3436F6}" srcOrd="0" destOrd="0" presId="urn:microsoft.com/office/officeart/2008/layout/LinedList"/>
    <dgm:cxn modelId="{0D986927-AE92-48CA-BBBE-C2C80B1C7F1A}" srcId="{95AB02E4-2D32-4A11-BAD6-FCC1A3EA0936}" destId="{CAB85E7F-1886-40F7-817A-08E894F9315D}" srcOrd="0" destOrd="0" parTransId="{7B38FA62-10F5-4F9B-B44D-4F060DE1F048}" sibTransId="{20046353-2AE1-4AF7-8252-D4E1E18C643B}"/>
    <dgm:cxn modelId="{AFACD32B-B2A3-4F98-B1B1-342BF4734927}" srcId="{4D3FDA69-CF27-4F10-9644-857E9CB4AAF1}" destId="{D066B441-2FA2-41C0-BCAB-F4653BFD49BB}" srcOrd="2" destOrd="0" parTransId="{461561DC-D563-4D17-A64D-A49E4214CA85}" sibTransId="{E6F2762A-FCF8-4DDD-8018-BFA98441F936}"/>
    <dgm:cxn modelId="{0A89BA30-957B-42A4-8E79-C4EB73826EBE}" type="presOf" srcId="{A48AAA2C-1323-4140-84B6-5D62E8F96FF0}" destId="{860867E8-037B-4F27-A6A8-D613DF06C496}" srcOrd="0" destOrd="0" presId="urn:microsoft.com/office/officeart/2008/layout/LinedList"/>
    <dgm:cxn modelId="{3019025E-5B69-4930-AED0-55086BFA6653}" type="presOf" srcId="{D066B441-2FA2-41C0-BCAB-F4653BFD49BB}" destId="{69C1F965-9326-4B1B-8935-1D2047E81B86}" srcOrd="0" destOrd="0" presId="urn:microsoft.com/office/officeart/2008/layout/LinedList"/>
    <dgm:cxn modelId="{F0445C61-A685-451F-BA66-3372CAB6829B}" type="presOf" srcId="{8A460B40-7745-456B-8F00-4AFE94FA2762}" destId="{583207D4-648D-4B8D-B628-9D26AB4FDD6F}" srcOrd="0" destOrd="0" presId="urn:microsoft.com/office/officeart/2008/layout/LinedList"/>
    <dgm:cxn modelId="{9E6EF164-897F-487D-AF99-F83379F0A3A9}" srcId="{03924295-EFEE-4936-92D2-F1537C95CD47}" destId="{A48AAA2C-1323-4140-84B6-5D62E8F96FF0}" srcOrd="0" destOrd="0" parTransId="{5666C528-28F4-4CB7-B9FD-241651015C8F}" sibTransId="{883FD118-79A6-433E-AF6E-AE6361F83F05}"/>
    <dgm:cxn modelId="{DDBD7673-8C5D-4408-8029-55E29D47475C}" type="presOf" srcId="{1BB85BDB-CE11-4F10-83F5-E4CF985BD18D}" destId="{4A73BDF9-743E-49EF-9B03-2669569D561A}" srcOrd="0" destOrd="0" presId="urn:microsoft.com/office/officeart/2008/layout/LinedList"/>
    <dgm:cxn modelId="{B4D4548A-6CA3-4960-9CF0-0BB4A129EC54}" srcId="{4D3FDA69-CF27-4F10-9644-857E9CB4AAF1}" destId="{03924295-EFEE-4936-92D2-F1537C95CD47}" srcOrd="3" destOrd="0" parTransId="{AECFA0FB-1ADD-4B39-9363-49795DB44D81}" sibTransId="{82641EB4-920C-422C-A143-4B3B927D292C}"/>
    <dgm:cxn modelId="{A6105E8E-CA60-4330-BFFF-7D82A89262A7}" srcId="{4D3FDA69-CF27-4F10-9644-857E9CB4AAF1}" destId="{95AB02E4-2D32-4A11-BAD6-FCC1A3EA0936}" srcOrd="0" destOrd="0" parTransId="{4DBE2E26-3999-4F78-9E8D-EF118FEDD023}" sibTransId="{AE2BA478-1B77-4E55-A60F-3FC23AE25CE7}"/>
    <dgm:cxn modelId="{B9D4ECBB-6B2C-42F0-94A5-9C8730262754}" type="presOf" srcId="{079DC68A-9B65-4A31-B03C-D729E300DAD4}" destId="{FACB3006-6CE1-439B-9879-9BE8CC396FD8}" srcOrd="0" destOrd="0" presId="urn:microsoft.com/office/officeart/2008/layout/LinedList"/>
    <dgm:cxn modelId="{2D1AB5CC-A4EB-4E1E-AFCC-B14585286D5E}" srcId="{1BB85BDB-CE11-4F10-83F5-E4CF985BD18D}" destId="{F2F81C16-5443-4448-B794-FAE8F66D84CF}" srcOrd="0" destOrd="0" parTransId="{DDEF2DD4-0726-4B9E-A831-D4AA16131FDF}" sibTransId="{39C18920-AF23-495E-AD1B-49E196097E80}"/>
    <dgm:cxn modelId="{D2D2A0D3-7B1E-4F6E-8DB1-E92739C94A00}" srcId="{D066B441-2FA2-41C0-BCAB-F4653BFD49BB}" destId="{079DC68A-9B65-4A31-B03C-D729E300DAD4}" srcOrd="0" destOrd="0" parTransId="{3303DE46-5625-4454-8928-E580CB3A3555}" sibTransId="{4BAC4496-254C-42DC-A1D5-338F790B24F0}"/>
    <dgm:cxn modelId="{67FE36D8-D46E-4C25-A144-6F47BFBD67F6}" srcId="{4D3FDA69-CF27-4F10-9644-857E9CB4AAF1}" destId="{1BB85BDB-CE11-4F10-83F5-E4CF985BD18D}" srcOrd="1" destOrd="0" parTransId="{A16FC643-557F-4790-A12D-826A87C415D2}" sibTransId="{5E4E6CC0-7A92-4A3B-840B-5649D2187939}"/>
    <dgm:cxn modelId="{1F8FBDE7-B605-422D-A199-03F8FB8C2601}" type="presOf" srcId="{F2F81C16-5443-4448-B794-FAE8F66D84CF}" destId="{400B1B9B-82E6-49FF-A315-29C20FDC6C4D}" srcOrd="0" destOrd="0" presId="urn:microsoft.com/office/officeart/2008/layout/LinedList"/>
    <dgm:cxn modelId="{73FD26EF-F7C8-4206-8C8B-6A6D40F12471}" type="presOf" srcId="{CAB85E7F-1886-40F7-817A-08E894F9315D}" destId="{E6984C05-B6FF-4F1F-8B2A-E7257F594911}" srcOrd="0" destOrd="0" presId="urn:microsoft.com/office/officeart/2008/layout/LinedList"/>
    <dgm:cxn modelId="{E4EB35FE-989F-4C5C-BF85-A8C813691935}" type="presOf" srcId="{3E0EEC2D-7974-4859-86E4-8E30CB1F70F4}" destId="{8CE2D49C-4851-4A57-8554-89165A7D5054}" srcOrd="0" destOrd="0" presId="urn:microsoft.com/office/officeart/2008/layout/LinedList"/>
    <dgm:cxn modelId="{E589E07A-EBD6-4B29-B4E1-B5BE5E5558B8}" type="presParOf" srcId="{E5B4A377-F888-4093-832E-8843E226E81B}" destId="{3958564C-29A7-4CA0-93FD-808BD05ADF82}" srcOrd="0" destOrd="0" presId="urn:microsoft.com/office/officeart/2008/layout/LinedList"/>
    <dgm:cxn modelId="{DC14EEEF-7B7F-4061-8A3C-93BBE03B3A99}" type="presParOf" srcId="{E5B4A377-F888-4093-832E-8843E226E81B}" destId="{5F4B85E7-72B5-4CF3-B4A7-D72DA935C0CB}" srcOrd="1" destOrd="0" presId="urn:microsoft.com/office/officeart/2008/layout/LinedList"/>
    <dgm:cxn modelId="{0E4EEDE1-331D-40BE-A233-56744C5E3436}" type="presParOf" srcId="{5F4B85E7-72B5-4CF3-B4A7-D72DA935C0CB}" destId="{1677ABD4-53D9-40FE-A519-3F616E3436F6}" srcOrd="0" destOrd="0" presId="urn:microsoft.com/office/officeart/2008/layout/LinedList"/>
    <dgm:cxn modelId="{067C9C18-3A85-4804-89B4-89706160BBB3}" type="presParOf" srcId="{5F4B85E7-72B5-4CF3-B4A7-D72DA935C0CB}" destId="{5CC947DE-4A55-4587-8C0B-B31506CAE6D7}" srcOrd="1" destOrd="0" presId="urn:microsoft.com/office/officeart/2008/layout/LinedList"/>
    <dgm:cxn modelId="{754F0299-333B-4D16-B36E-2E859A6C05E2}" type="presParOf" srcId="{5CC947DE-4A55-4587-8C0B-B31506CAE6D7}" destId="{CD1F38F6-5CC3-454F-B3AA-D5CD3C891B0A}" srcOrd="0" destOrd="0" presId="urn:microsoft.com/office/officeart/2008/layout/LinedList"/>
    <dgm:cxn modelId="{33FB69D1-A723-458B-A678-9DBA21896692}" type="presParOf" srcId="{5CC947DE-4A55-4587-8C0B-B31506CAE6D7}" destId="{7805C073-2328-42EE-9857-4FDA9DDE330F}" srcOrd="1" destOrd="0" presId="urn:microsoft.com/office/officeart/2008/layout/LinedList"/>
    <dgm:cxn modelId="{B03893D2-03D9-4BB2-B311-1C9EE7A72DAF}" type="presParOf" srcId="{7805C073-2328-42EE-9857-4FDA9DDE330F}" destId="{B33BC147-466E-4FD7-801E-052C67C5154F}" srcOrd="0" destOrd="0" presId="urn:microsoft.com/office/officeart/2008/layout/LinedList"/>
    <dgm:cxn modelId="{613266D5-8535-42AD-B1FF-171AE51CA661}" type="presParOf" srcId="{7805C073-2328-42EE-9857-4FDA9DDE330F}" destId="{E6984C05-B6FF-4F1F-8B2A-E7257F594911}" srcOrd="1" destOrd="0" presId="urn:microsoft.com/office/officeart/2008/layout/LinedList"/>
    <dgm:cxn modelId="{6CC21234-B04A-409E-A63A-F7DD97594972}" type="presParOf" srcId="{7805C073-2328-42EE-9857-4FDA9DDE330F}" destId="{E7CABAA0-861B-41D3-8B93-227F77989AAB}" srcOrd="2" destOrd="0" presId="urn:microsoft.com/office/officeart/2008/layout/LinedList"/>
    <dgm:cxn modelId="{87F90752-DB8C-497E-BD41-FDEA89581025}" type="presParOf" srcId="{5CC947DE-4A55-4587-8C0B-B31506CAE6D7}" destId="{1A4DBA7B-2B8B-443F-A575-CA8CD2C59C57}" srcOrd="2" destOrd="0" presId="urn:microsoft.com/office/officeart/2008/layout/LinedList"/>
    <dgm:cxn modelId="{75697205-7D3D-4E88-83A5-125C85B9B490}" type="presParOf" srcId="{5CC947DE-4A55-4587-8C0B-B31506CAE6D7}" destId="{F58EAE6D-118B-4B43-9DE9-3D32BEA5805C}" srcOrd="3" destOrd="0" presId="urn:microsoft.com/office/officeart/2008/layout/LinedList"/>
    <dgm:cxn modelId="{15E2DFA7-4C35-4BE4-86FA-33278A29A8ED}" type="presParOf" srcId="{E5B4A377-F888-4093-832E-8843E226E81B}" destId="{612A2B1A-A916-435D-A7B5-448DBD412A4D}" srcOrd="2" destOrd="0" presId="urn:microsoft.com/office/officeart/2008/layout/LinedList"/>
    <dgm:cxn modelId="{84454AD0-4084-4063-BE1E-E2B3026481F6}" type="presParOf" srcId="{E5B4A377-F888-4093-832E-8843E226E81B}" destId="{1C19927D-2349-452A-84CF-4A7DC8476D61}" srcOrd="3" destOrd="0" presId="urn:microsoft.com/office/officeart/2008/layout/LinedList"/>
    <dgm:cxn modelId="{D6307E6D-A777-4F6D-80E7-C93341BC2A8E}" type="presParOf" srcId="{1C19927D-2349-452A-84CF-4A7DC8476D61}" destId="{4A73BDF9-743E-49EF-9B03-2669569D561A}" srcOrd="0" destOrd="0" presId="urn:microsoft.com/office/officeart/2008/layout/LinedList"/>
    <dgm:cxn modelId="{EDA0CB3B-FB18-4A54-9F7F-3A6AB5711CF3}" type="presParOf" srcId="{1C19927D-2349-452A-84CF-4A7DC8476D61}" destId="{CBFC025D-B478-4AED-86AC-51F429F75628}" srcOrd="1" destOrd="0" presId="urn:microsoft.com/office/officeart/2008/layout/LinedList"/>
    <dgm:cxn modelId="{C6FF9583-F5CE-4003-8A96-30E2CCB06580}" type="presParOf" srcId="{CBFC025D-B478-4AED-86AC-51F429F75628}" destId="{313EE1FF-9677-4500-B615-0B58D1E9AC12}" srcOrd="0" destOrd="0" presId="urn:microsoft.com/office/officeart/2008/layout/LinedList"/>
    <dgm:cxn modelId="{11F3E3BA-9B5B-4EAD-8658-DB817CFE6D9E}" type="presParOf" srcId="{CBFC025D-B478-4AED-86AC-51F429F75628}" destId="{E8904C2A-2A15-4280-98BA-80807CBD1DAF}" srcOrd="1" destOrd="0" presId="urn:microsoft.com/office/officeart/2008/layout/LinedList"/>
    <dgm:cxn modelId="{784A7474-95A8-4F0F-B7DD-FCDB7797993D}" type="presParOf" srcId="{E8904C2A-2A15-4280-98BA-80807CBD1DAF}" destId="{9092D13C-5287-4D0F-9327-EF63F3A9A6A5}" srcOrd="0" destOrd="0" presId="urn:microsoft.com/office/officeart/2008/layout/LinedList"/>
    <dgm:cxn modelId="{0C92E016-0473-4338-9C25-B99A6B2E5B48}" type="presParOf" srcId="{E8904C2A-2A15-4280-98BA-80807CBD1DAF}" destId="{400B1B9B-82E6-49FF-A315-29C20FDC6C4D}" srcOrd="1" destOrd="0" presId="urn:microsoft.com/office/officeart/2008/layout/LinedList"/>
    <dgm:cxn modelId="{CB5C8374-1239-40E6-B705-73AD78FD0E9E}" type="presParOf" srcId="{E8904C2A-2A15-4280-98BA-80807CBD1DAF}" destId="{7FE424D2-D616-4991-9A25-FABA37A656E9}" srcOrd="2" destOrd="0" presId="urn:microsoft.com/office/officeart/2008/layout/LinedList"/>
    <dgm:cxn modelId="{50C7344B-D803-4D2D-BC6D-E971E0E7BFA4}" type="presParOf" srcId="{CBFC025D-B478-4AED-86AC-51F429F75628}" destId="{2C170EDB-5762-4E95-90E3-160F6B6C9C99}" srcOrd="2" destOrd="0" presId="urn:microsoft.com/office/officeart/2008/layout/LinedList"/>
    <dgm:cxn modelId="{E74C7E23-4385-46CB-AC6C-7A9CBC6B6994}" type="presParOf" srcId="{CBFC025D-B478-4AED-86AC-51F429F75628}" destId="{2E38F4F3-0A98-40BD-9845-5FC89E3B9D1D}" srcOrd="3" destOrd="0" presId="urn:microsoft.com/office/officeart/2008/layout/LinedList"/>
    <dgm:cxn modelId="{AEF30A2A-0942-4475-8D62-0C84CB856DDD}" type="presParOf" srcId="{E5B4A377-F888-4093-832E-8843E226E81B}" destId="{37B5E159-9FBB-4CC9-8244-C67FCA127880}" srcOrd="4" destOrd="0" presId="urn:microsoft.com/office/officeart/2008/layout/LinedList"/>
    <dgm:cxn modelId="{6C56E2EA-8674-4414-8A4A-6F04CD6E5583}" type="presParOf" srcId="{E5B4A377-F888-4093-832E-8843E226E81B}" destId="{009C1A8B-344D-44F8-B403-C35285AEE8A3}" srcOrd="5" destOrd="0" presId="urn:microsoft.com/office/officeart/2008/layout/LinedList"/>
    <dgm:cxn modelId="{824752BD-3FCD-4BF9-AEE0-AC0FA68F74C1}" type="presParOf" srcId="{009C1A8B-344D-44F8-B403-C35285AEE8A3}" destId="{69C1F965-9326-4B1B-8935-1D2047E81B86}" srcOrd="0" destOrd="0" presId="urn:microsoft.com/office/officeart/2008/layout/LinedList"/>
    <dgm:cxn modelId="{C0AADC3C-2CFE-423A-9450-7FF6CFA4087C}" type="presParOf" srcId="{009C1A8B-344D-44F8-B403-C35285AEE8A3}" destId="{9C18913E-4EDB-4EFA-869D-70C9806308BA}" srcOrd="1" destOrd="0" presId="urn:microsoft.com/office/officeart/2008/layout/LinedList"/>
    <dgm:cxn modelId="{EBBE7CAE-C64F-4180-9AD8-4610EB3B1C3C}" type="presParOf" srcId="{9C18913E-4EDB-4EFA-869D-70C9806308BA}" destId="{246377C6-F8AC-46D7-A084-EA4832921379}" srcOrd="0" destOrd="0" presId="urn:microsoft.com/office/officeart/2008/layout/LinedList"/>
    <dgm:cxn modelId="{62D8A41C-2A85-4D20-A04A-A08E152A1FFB}" type="presParOf" srcId="{9C18913E-4EDB-4EFA-869D-70C9806308BA}" destId="{8F8C1EE2-6E71-4379-94F2-78E030B28D0C}" srcOrd="1" destOrd="0" presId="urn:microsoft.com/office/officeart/2008/layout/LinedList"/>
    <dgm:cxn modelId="{2C7FEC16-0CD3-4DFE-B4CC-FB892118D532}" type="presParOf" srcId="{8F8C1EE2-6E71-4379-94F2-78E030B28D0C}" destId="{884B581F-1550-4105-B535-C144DA99FACB}" srcOrd="0" destOrd="0" presId="urn:microsoft.com/office/officeart/2008/layout/LinedList"/>
    <dgm:cxn modelId="{DD1B6BBE-8402-4D46-8A60-79105BD87263}" type="presParOf" srcId="{8F8C1EE2-6E71-4379-94F2-78E030B28D0C}" destId="{FACB3006-6CE1-439B-9879-9BE8CC396FD8}" srcOrd="1" destOrd="0" presId="urn:microsoft.com/office/officeart/2008/layout/LinedList"/>
    <dgm:cxn modelId="{D26D0884-CD46-447B-BD21-243329A5D6E3}" type="presParOf" srcId="{8F8C1EE2-6E71-4379-94F2-78E030B28D0C}" destId="{BC97AF45-6FFF-4938-9B67-CA338CB2D8B0}" srcOrd="2" destOrd="0" presId="urn:microsoft.com/office/officeart/2008/layout/LinedList"/>
    <dgm:cxn modelId="{400A034E-901F-4F88-9133-D6EE5944971C}" type="presParOf" srcId="{9C18913E-4EDB-4EFA-869D-70C9806308BA}" destId="{6115F74B-0EDB-4BEB-A454-9F6B65945A2F}" srcOrd="2" destOrd="0" presId="urn:microsoft.com/office/officeart/2008/layout/LinedList"/>
    <dgm:cxn modelId="{FE29FC40-5F54-4338-9851-BBDBDBC051CF}" type="presParOf" srcId="{9C18913E-4EDB-4EFA-869D-70C9806308BA}" destId="{3E454B01-4A4B-4717-809B-2966A6D8448C}" srcOrd="3" destOrd="0" presId="urn:microsoft.com/office/officeart/2008/layout/LinedList"/>
    <dgm:cxn modelId="{F66CF18A-AD43-4A41-9EC7-37FE4CD3A8E4}" type="presParOf" srcId="{E5B4A377-F888-4093-832E-8843E226E81B}" destId="{98E4D19A-F224-49FE-9A60-BA2926A6DC6F}" srcOrd="6" destOrd="0" presId="urn:microsoft.com/office/officeart/2008/layout/LinedList"/>
    <dgm:cxn modelId="{3019B4B9-363A-42E9-A3CA-F88E48747DCE}" type="presParOf" srcId="{E5B4A377-F888-4093-832E-8843E226E81B}" destId="{3F0EC0B8-5FA9-439D-B53F-EF3B68E783E4}" srcOrd="7" destOrd="0" presId="urn:microsoft.com/office/officeart/2008/layout/LinedList"/>
    <dgm:cxn modelId="{9B44A8CD-61C1-4141-AEF6-1125084963F7}" type="presParOf" srcId="{3F0EC0B8-5FA9-439D-B53F-EF3B68E783E4}" destId="{AFC96F26-AF03-42F6-B4A0-BA1414159DA5}" srcOrd="0" destOrd="0" presId="urn:microsoft.com/office/officeart/2008/layout/LinedList"/>
    <dgm:cxn modelId="{3E31B736-2195-4C45-B7D2-D1D3BC462A27}" type="presParOf" srcId="{3F0EC0B8-5FA9-439D-B53F-EF3B68E783E4}" destId="{A4933AA0-5034-48C6-94B1-8999C7725F21}" srcOrd="1" destOrd="0" presId="urn:microsoft.com/office/officeart/2008/layout/LinedList"/>
    <dgm:cxn modelId="{64BC003A-A056-4FC7-B7F2-036FB9782985}" type="presParOf" srcId="{A4933AA0-5034-48C6-94B1-8999C7725F21}" destId="{D69E656A-DBFF-4269-9333-63F13FFC0A74}" srcOrd="0" destOrd="0" presId="urn:microsoft.com/office/officeart/2008/layout/LinedList"/>
    <dgm:cxn modelId="{86469D7D-5B51-4383-B4D8-3B1ED9A47754}" type="presParOf" srcId="{A4933AA0-5034-48C6-94B1-8999C7725F21}" destId="{068CC807-69E1-4FB8-9406-BCA70B853519}" srcOrd="1" destOrd="0" presId="urn:microsoft.com/office/officeart/2008/layout/LinedList"/>
    <dgm:cxn modelId="{9E6A5F65-DDAD-4F02-A2A0-D3696C1847DB}" type="presParOf" srcId="{068CC807-69E1-4FB8-9406-BCA70B853519}" destId="{2C49BDB6-7E94-4304-9197-5F924C0AD48C}" srcOrd="0" destOrd="0" presId="urn:microsoft.com/office/officeart/2008/layout/LinedList"/>
    <dgm:cxn modelId="{BD78E745-54CD-4BFA-97F4-5A71BB1B0C66}" type="presParOf" srcId="{068CC807-69E1-4FB8-9406-BCA70B853519}" destId="{860867E8-037B-4F27-A6A8-D613DF06C496}" srcOrd="1" destOrd="0" presId="urn:microsoft.com/office/officeart/2008/layout/LinedList"/>
    <dgm:cxn modelId="{244AE604-B364-4C00-AFF9-844C038D78C5}" type="presParOf" srcId="{068CC807-69E1-4FB8-9406-BCA70B853519}" destId="{56D711A6-FE04-41BD-8461-C6C32D7126A6}" srcOrd="2" destOrd="0" presId="urn:microsoft.com/office/officeart/2008/layout/LinedList"/>
    <dgm:cxn modelId="{8B9A6ED0-2D69-416F-BFFF-B0609653A614}" type="presParOf" srcId="{A4933AA0-5034-48C6-94B1-8999C7725F21}" destId="{CC22ECCB-833C-46AE-891A-C533A0A8E21A}" srcOrd="2" destOrd="0" presId="urn:microsoft.com/office/officeart/2008/layout/LinedList"/>
    <dgm:cxn modelId="{04E66594-6BB7-4AA7-B40B-F1A6693C1C54}" type="presParOf" srcId="{A4933AA0-5034-48C6-94B1-8999C7725F21}" destId="{131543AE-D253-45C5-8AE7-95237FC88FAA}" srcOrd="3" destOrd="0" presId="urn:microsoft.com/office/officeart/2008/layout/LinedList"/>
    <dgm:cxn modelId="{6AC0B40F-5CF1-4845-A3B6-28E6B26E1EF1}" type="presParOf" srcId="{E5B4A377-F888-4093-832E-8843E226E81B}" destId="{CD081AF8-95B4-4D9C-A4FE-763009DDDB3A}" srcOrd="8" destOrd="0" presId="urn:microsoft.com/office/officeart/2008/layout/LinedList"/>
    <dgm:cxn modelId="{3D1A7F79-8765-42D2-9AF5-E7DEC7FF9B73}" type="presParOf" srcId="{E5B4A377-F888-4093-832E-8843E226E81B}" destId="{87283663-C4C5-4ACD-A2EA-9D3E5D3674EB}" srcOrd="9" destOrd="0" presId="urn:microsoft.com/office/officeart/2008/layout/LinedList"/>
    <dgm:cxn modelId="{F7DCE624-72F2-4A2D-9195-D32CE59E2E6E}" type="presParOf" srcId="{87283663-C4C5-4ACD-A2EA-9D3E5D3674EB}" destId="{583207D4-648D-4B8D-B628-9D26AB4FDD6F}" srcOrd="0" destOrd="0" presId="urn:microsoft.com/office/officeart/2008/layout/LinedList"/>
    <dgm:cxn modelId="{8D744DF5-AF67-4736-8EF1-8B25956CEBE7}" type="presParOf" srcId="{87283663-C4C5-4ACD-A2EA-9D3E5D3674EB}" destId="{5D668C53-66F5-40F4-861F-D16D5F579C4B}" srcOrd="1" destOrd="0" presId="urn:microsoft.com/office/officeart/2008/layout/LinedList"/>
    <dgm:cxn modelId="{4A77C446-D284-4459-9F44-8A70B818BBFF}" type="presParOf" srcId="{5D668C53-66F5-40F4-861F-D16D5F579C4B}" destId="{2970005B-5BA4-4665-B3E2-52C8BFFB854F}" srcOrd="0" destOrd="0" presId="urn:microsoft.com/office/officeart/2008/layout/LinedList"/>
    <dgm:cxn modelId="{A39DC5BE-13BF-43A8-86DC-C51BF22C3568}" type="presParOf" srcId="{5D668C53-66F5-40F4-861F-D16D5F579C4B}" destId="{E0769D17-F23D-4D2C-8498-E47C1B7FAF63}" srcOrd="1" destOrd="0" presId="urn:microsoft.com/office/officeart/2008/layout/LinedList"/>
    <dgm:cxn modelId="{EB5CD727-D204-4DF2-9BB5-94EA0EBA13B2}" type="presParOf" srcId="{E0769D17-F23D-4D2C-8498-E47C1B7FAF63}" destId="{FEDD9A46-9815-4C68-ABA1-0D02A96FE000}" srcOrd="0" destOrd="0" presId="urn:microsoft.com/office/officeart/2008/layout/LinedList"/>
    <dgm:cxn modelId="{ECE60D2C-70BC-447A-9A23-7DC0A6A35666}" type="presParOf" srcId="{E0769D17-F23D-4D2C-8498-E47C1B7FAF63}" destId="{8CE2D49C-4851-4A57-8554-89165A7D5054}" srcOrd="1" destOrd="0" presId="urn:microsoft.com/office/officeart/2008/layout/LinedList"/>
    <dgm:cxn modelId="{A5904971-96C9-40FC-BFE3-87CD6B4A6B09}" type="presParOf" srcId="{E0769D17-F23D-4D2C-8498-E47C1B7FAF63}" destId="{FC13CA50-2F04-4BDA-A5F6-2B717DA27606}" srcOrd="2" destOrd="0" presId="urn:microsoft.com/office/officeart/2008/layout/LinedList"/>
    <dgm:cxn modelId="{08D1BB7A-D8F7-4BE9-A6F4-A5F89F60BB80}" type="presParOf" srcId="{5D668C53-66F5-40F4-861F-D16D5F579C4B}" destId="{C4FD37F1-6FF7-4705-8918-58BF4A2D0580}" srcOrd="2" destOrd="0" presId="urn:microsoft.com/office/officeart/2008/layout/LinedList"/>
    <dgm:cxn modelId="{6F300145-7861-40CB-94A0-F283568C6949}" type="presParOf" srcId="{5D668C53-66F5-40F4-861F-D16D5F579C4B}" destId="{4672E3E7-FA16-4608-A71C-8B5F835EAB95}" srcOrd="3"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7687185-9185-4979-B756-774CDF1504EB}" type="doc">
      <dgm:prSet loTypeId="urn:microsoft.com/office/officeart/2005/8/layout/cycle5" loCatId="cycle" qsTypeId="urn:microsoft.com/office/officeart/2005/8/quickstyle/simple1" qsCatId="simple" csTypeId="urn:microsoft.com/office/officeart/2005/8/colors/accent4_2" csCatId="accent4" phldr="1"/>
      <dgm:spPr/>
      <dgm:t>
        <a:bodyPr/>
        <a:lstStyle/>
        <a:p>
          <a:endParaRPr lang="en-US"/>
        </a:p>
      </dgm:t>
    </dgm:pt>
    <dgm:pt modelId="{B1E5F506-2A5E-412D-8283-204AB7EA1B4A}">
      <dgm:prSet phldrT="[Text]" custT="1"/>
      <dgm:spPr>
        <a:solidFill>
          <a:srgbClr val="263E67"/>
        </a:solidFill>
        <a:ln>
          <a:solidFill>
            <a:schemeClr val="tx2"/>
          </a:solidFill>
        </a:ln>
      </dgm:spPr>
      <dgm:t>
        <a:bodyPr/>
        <a:lstStyle/>
        <a:p>
          <a:r>
            <a:rPr lang="en-US" sz="1600" b="1" dirty="0">
              <a:solidFill>
                <a:schemeClr val="bg2"/>
              </a:solidFill>
            </a:rPr>
            <a:t>Understand problem</a:t>
          </a:r>
        </a:p>
      </dgm:t>
    </dgm:pt>
    <dgm:pt modelId="{2740BFFA-E86E-4DFD-876F-88AA41D1519A}" type="parTrans" cxnId="{76E1055B-9DA6-4036-A27F-1E68E5646360}">
      <dgm:prSet/>
      <dgm:spPr/>
      <dgm:t>
        <a:bodyPr/>
        <a:lstStyle/>
        <a:p>
          <a:endParaRPr lang="en-US" sz="2000"/>
        </a:p>
      </dgm:t>
    </dgm:pt>
    <dgm:pt modelId="{1FEF72C9-FF14-4DC2-AA28-75739FFF5A02}" type="sibTrans" cxnId="{76E1055B-9DA6-4036-A27F-1E68E5646360}">
      <dgm:prSet/>
      <dgm:spPr/>
      <dgm:t>
        <a:bodyPr/>
        <a:lstStyle/>
        <a:p>
          <a:endParaRPr lang="en-US" sz="2000"/>
        </a:p>
      </dgm:t>
    </dgm:pt>
    <dgm:pt modelId="{F6E72941-4BBC-476B-B872-442914F08AD2}">
      <dgm:prSet phldrT="[Text]" custT="1"/>
      <dgm:spPr>
        <a:solidFill>
          <a:srgbClr val="263E67"/>
        </a:solidFill>
        <a:ln>
          <a:solidFill>
            <a:schemeClr val="tx2"/>
          </a:solidFill>
        </a:ln>
      </dgm:spPr>
      <dgm:t>
        <a:bodyPr/>
        <a:lstStyle/>
        <a:p>
          <a:r>
            <a:rPr lang="en-US" sz="1600" b="1" dirty="0">
              <a:solidFill>
                <a:schemeClr val="bg2"/>
              </a:solidFill>
            </a:rPr>
            <a:t>Establish goals for improvement</a:t>
          </a:r>
        </a:p>
      </dgm:t>
    </dgm:pt>
    <dgm:pt modelId="{AFB22B65-3AE1-4197-BE54-652D6CBE8524}" type="parTrans" cxnId="{6A67094A-A075-41ED-B150-FF35DFA24C39}">
      <dgm:prSet/>
      <dgm:spPr/>
      <dgm:t>
        <a:bodyPr/>
        <a:lstStyle/>
        <a:p>
          <a:endParaRPr lang="en-US" sz="2000"/>
        </a:p>
      </dgm:t>
    </dgm:pt>
    <dgm:pt modelId="{69FFC95D-486A-4738-BC4C-FF676CABB88A}" type="sibTrans" cxnId="{6A67094A-A075-41ED-B150-FF35DFA24C39}">
      <dgm:prSet/>
      <dgm:spPr/>
      <dgm:t>
        <a:bodyPr/>
        <a:lstStyle/>
        <a:p>
          <a:endParaRPr lang="en-US" sz="2000"/>
        </a:p>
      </dgm:t>
    </dgm:pt>
    <dgm:pt modelId="{69982C4F-92E8-4CCB-8CC6-56487922752C}">
      <dgm:prSet phldrT="[Text]" custT="1"/>
      <dgm:spPr>
        <a:solidFill>
          <a:srgbClr val="263E67"/>
        </a:solidFill>
        <a:ln w="38100">
          <a:noFill/>
        </a:ln>
      </dgm:spPr>
      <dgm:t>
        <a:bodyPr/>
        <a:lstStyle/>
        <a:p>
          <a:r>
            <a:rPr lang="en-US" sz="1600" b="1" dirty="0">
              <a:solidFill>
                <a:schemeClr val="bg2"/>
              </a:solidFill>
            </a:rPr>
            <a:t>Find and Select EBIs</a:t>
          </a:r>
        </a:p>
      </dgm:t>
    </dgm:pt>
    <dgm:pt modelId="{CBD5A526-0A9D-440A-91CD-B7B55EC09DD7}" type="parTrans" cxnId="{EEC6AADC-D289-4207-8E4D-22AA2F9AF180}">
      <dgm:prSet/>
      <dgm:spPr/>
      <dgm:t>
        <a:bodyPr/>
        <a:lstStyle/>
        <a:p>
          <a:endParaRPr lang="en-US" sz="2000"/>
        </a:p>
      </dgm:t>
    </dgm:pt>
    <dgm:pt modelId="{55CF9955-CB81-4E19-A32D-01FDB316B3B4}" type="sibTrans" cxnId="{EEC6AADC-D289-4207-8E4D-22AA2F9AF180}">
      <dgm:prSet/>
      <dgm:spPr/>
      <dgm:t>
        <a:bodyPr/>
        <a:lstStyle/>
        <a:p>
          <a:endParaRPr lang="en-US" sz="2000"/>
        </a:p>
      </dgm:t>
    </dgm:pt>
    <dgm:pt modelId="{5C37E29A-9B24-4953-B14D-702F9CA2C7D9}">
      <dgm:prSet phldrT="[Text]" custT="1"/>
      <dgm:spPr>
        <a:solidFill>
          <a:srgbClr val="263E67"/>
        </a:solidFill>
        <a:ln>
          <a:solidFill>
            <a:schemeClr val="tx2"/>
          </a:solidFill>
        </a:ln>
      </dgm:spPr>
      <dgm:t>
        <a:bodyPr/>
        <a:lstStyle/>
        <a:p>
          <a:r>
            <a:rPr lang="en-US" sz="1600" b="1" dirty="0">
              <a:solidFill>
                <a:schemeClr val="bg2"/>
              </a:solidFill>
            </a:rPr>
            <a:t>Adapt EBIs</a:t>
          </a:r>
        </a:p>
      </dgm:t>
    </dgm:pt>
    <dgm:pt modelId="{FF1E3BE9-E82A-4908-8C9F-C5E56306A2E7}" type="parTrans" cxnId="{39643DEF-2385-46C4-8C75-63FC0B59A942}">
      <dgm:prSet/>
      <dgm:spPr/>
      <dgm:t>
        <a:bodyPr/>
        <a:lstStyle/>
        <a:p>
          <a:endParaRPr lang="en-US" sz="2000"/>
        </a:p>
      </dgm:t>
    </dgm:pt>
    <dgm:pt modelId="{9077A80F-B59C-4129-A52A-DCFCA0F43049}" type="sibTrans" cxnId="{39643DEF-2385-46C4-8C75-63FC0B59A942}">
      <dgm:prSet/>
      <dgm:spPr/>
      <dgm:t>
        <a:bodyPr/>
        <a:lstStyle/>
        <a:p>
          <a:endParaRPr lang="en-US" sz="2000"/>
        </a:p>
      </dgm:t>
    </dgm:pt>
    <dgm:pt modelId="{14194F47-B89B-483E-9621-94A24A4F85E7}">
      <dgm:prSet phldrT="[Text]" custT="1"/>
      <dgm:spPr>
        <a:solidFill>
          <a:srgbClr val="263E67"/>
        </a:solidFill>
        <a:ln>
          <a:solidFill>
            <a:schemeClr val="tx2"/>
          </a:solidFill>
        </a:ln>
      </dgm:spPr>
      <dgm:t>
        <a:bodyPr/>
        <a:lstStyle/>
        <a:p>
          <a:r>
            <a:rPr lang="en-US" sz="1600" b="1" dirty="0">
              <a:solidFill>
                <a:schemeClr val="bg2"/>
              </a:solidFill>
            </a:rPr>
            <a:t>Implement EBIs</a:t>
          </a:r>
        </a:p>
      </dgm:t>
    </dgm:pt>
    <dgm:pt modelId="{4AA320A9-665A-4238-9AF5-041A005F40FE}" type="parTrans" cxnId="{3F327084-382E-4D0E-A753-2BB7B09F6ADD}">
      <dgm:prSet/>
      <dgm:spPr/>
      <dgm:t>
        <a:bodyPr/>
        <a:lstStyle/>
        <a:p>
          <a:endParaRPr lang="en-US" sz="2000"/>
        </a:p>
      </dgm:t>
    </dgm:pt>
    <dgm:pt modelId="{094058F0-BEFC-4AD6-835B-3210D0B2B619}" type="sibTrans" cxnId="{3F327084-382E-4D0E-A753-2BB7B09F6ADD}">
      <dgm:prSet/>
      <dgm:spPr/>
      <dgm:t>
        <a:bodyPr/>
        <a:lstStyle/>
        <a:p>
          <a:endParaRPr lang="en-US" sz="2000"/>
        </a:p>
      </dgm:t>
    </dgm:pt>
    <dgm:pt modelId="{C0FB87A9-E535-4E2F-A05A-F75AB64F7A22}">
      <dgm:prSet phldrT="[Text]" custT="1"/>
      <dgm:spPr>
        <a:solidFill>
          <a:srgbClr val="263E67"/>
        </a:solidFill>
        <a:ln>
          <a:solidFill>
            <a:schemeClr val="tx2"/>
          </a:solidFill>
        </a:ln>
      </dgm:spPr>
      <dgm:t>
        <a:bodyPr/>
        <a:lstStyle/>
        <a:p>
          <a:r>
            <a:rPr lang="en-US" sz="1600" b="1" dirty="0">
              <a:solidFill>
                <a:schemeClr val="bg2"/>
              </a:solidFill>
            </a:rPr>
            <a:t>Evaluate impact</a:t>
          </a:r>
        </a:p>
      </dgm:t>
    </dgm:pt>
    <dgm:pt modelId="{8DF46788-A54A-4610-B3EC-F2A597325007}" type="parTrans" cxnId="{D3A71E33-0960-4BB7-8F70-B77BF2F423C7}">
      <dgm:prSet/>
      <dgm:spPr/>
      <dgm:t>
        <a:bodyPr/>
        <a:lstStyle/>
        <a:p>
          <a:endParaRPr lang="en-US" sz="2000"/>
        </a:p>
      </dgm:t>
    </dgm:pt>
    <dgm:pt modelId="{5BC7ACD9-16F3-48DE-B44A-B53E0FA091BB}" type="sibTrans" cxnId="{D3A71E33-0960-4BB7-8F70-B77BF2F423C7}">
      <dgm:prSet/>
      <dgm:spPr/>
      <dgm:t>
        <a:bodyPr/>
        <a:lstStyle/>
        <a:p>
          <a:endParaRPr lang="en-US" sz="2000"/>
        </a:p>
      </dgm:t>
    </dgm:pt>
    <dgm:pt modelId="{6D74FFB8-F128-4E06-AD5D-1FC5648FA000}" type="pres">
      <dgm:prSet presAssocID="{27687185-9185-4979-B756-774CDF1504EB}" presName="cycle" presStyleCnt="0">
        <dgm:presLayoutVars>
          <dgm:dir/>
          <dgm:resizeHandles val="exact"/>
        </dgm:presLayoutVars>
      </dgm:prSet>
      <dgm:spPr/>
    </dgm:pt>
    <dgm:pt modelId="{0AA63C85-C2B1-4702-8C98-129A2F201764}" type="pres">
      <dgm:prSet presAssocID="{B1E5F506-2A5E-412D-8283-204AB7EA1B4A}" presName="node" presStyleLbl="node1" presStyleIdx="0" presStyleCnt="6" custScaleX="115865">
        <dgm:presLayoutVars>
          <dgm:bulletEnabled val="1"/>
        </dgm:presLayoutVars>
      </dgm:prSet>
      <dgm:spPr/>
    </dgm:pt>
    <dgm:pt modelId="{7C6E9C68-4C9D-4872-B597-326B2B2A2932}" type="pres">
      <dgm:prSet presAssocID="{B1E5F506-2A5E-412D-8283-204AB7EA1B4A}" presName="spNode" presStyleCnt="0"/>
      <dgm:spPr/>
    </dgm:pt>
    <dgm:pt modelId="{93AE4088-0B87-404C-9919-605D038D11CF}" type="pres">
      <dgm:prSet presAssocID="{1FEF72C9-FF14-4DC2-AA28-75739FFF5A02}" presName="sibTrans" presStyleLbl="sibTrans1D1" presStyleIdx="0" presStyleCnt="6"/>
      <dgm:spPr/>
    </dgm:pt>
    <dgm:pt modelId="{9977A1BB-6C7C-475A-8969-3EB50D97445F}" type="pres">
      <dgm:prSet presAssocID="{F6E72941-4BBC-476B-B872-442914F08AD2}" presName="node" presStyleLbl="node1" presStyleIdx="1" presStyleCnt="6" custScaleX="115865">
        <dgm:presLayoutVars>
          <dgm:bulletEnabled val="1"/>
        </dgm:presLayoutVars>
      </dgm:prSet>
      <dgm:spPr/>
    </dgm:pt>
    <dgm:pt modelId="{E70C8CBC-DB54-4D47-97E7-A5CB147B7425}" type="pres">
      <dgm:prSet presAssocID="{F6E72941-4BBC-476B-B872-442914F08AD2}" presName="spNode" presStyleCnt="0"/>
      <dgm:spPr/>
    </dgm:pt>
    <dgm:pt modelId="{A315045C-FB7D-4D96-A60A-5C90DCB33944}" type="pres">
      <dgm:prSet presAssocID="{69FFC95D-486A-4738-BC4C-FF676CABB88A}" presName="sibTrans" presStyleLbl="sibTrans1D1" presStyleIdx="1" presStyleCnt="6"/>
      <dgm:spPr/>
    </dgm:pt>
    <dgm:pt modelId="{42B00A90-49FC-4B16-BFB5-E6CE81C3569D}" type="pres">
      <dgm:prSet presAssocID="{69982C4F-92E8-4CCB-8CC6-56487922752C}" presName="node" presStyleLbl="node1" presStyleIdx="2" presStyleCnt="6" custScaleX="115865">
        <dgm:presLayoutVars>
          <dgm:bulletEnabled val="1"/>
        </dgm:presLayoutVars>
      </dgm:prSet>
      <dgm:spPr/>
    </dgm:pt>
    <dgm:pt modelId="{A003E1C9-2591-4CDA-9FDA-969543171C77}" type="pres">
      <dgm:prSet presAssocID="{69982C4F-92E8-4CCB-8CC6-56487922752C}" presName="spNode" presStyleCnt="0"/>
      <dgm:spPr/>
    </dgm:pt>
    <dgm:pt modelId="{3D61D92C-52E9-4070-A054-DF8606293766}" type="pres">
      <dgm:prSet presAssocID="{55CF9955-CB81-4E19-A32D-01FDB316B3B4}" presName="sibTrans" presStyleLbl="sibTrans1D1" presStyleIdx="2" presStyleCnt="6"/>
      <dgm:spPr/>
    </dgm:pt>
    <dgm:pt modelId="{2FD33B52-D2D1-4296-A0EA-A705BDF395B4}" type="pres">
      <dgm:prSet presAssocID="{5C37E29A-9B24-4953-B14D-702F9CA2C7D9}" presName="node" presStyleLbl="node1" presStyleIdx="3" presStyleCnt="6" custScaleX="115865">
        <dgm:presLayoutVars>
          <dgm:bulletEnabled val="1"/>
        </dgm:presLayoutVars>
      </dgm:prSet>
      <dgm:spPr/>
    </dgm:pt>
    <dgm:pt modelId="{9E92B909-5859-42E1-A185-1C85441CE437}" type="pres">
      <dgm:prSet presAssocID="{5C37E29A-9B24-4953-B14D-702F9CA2C7D9}" presName="spNode" presStyleCnt="0"/>
      <dgm:spPr/>
    </dgm:pt>
    <dgm:pt modelId="{5C4C6834-CFE1-4D8F-9E93-7BF9EBE10C9B}" type="pres">
      <dgm:prSet presAssocID="{9077A80F-B59C-4129-A52A-DCFCA0F43049}" presName="sibTrans" presStyleLbl="sibTrans1D1" presStyleIdx="3" presStyleCnt="6"/>
      <dgm:spPr/>
    </dgm:pt>
    <dgm:pt modelId="{0D6E494D-89C5-4494-8AD1-8D5A56250D8B}" type="pres">
      <dgm:prSet presAssocID="{14194F47-B89B-483E-9621-94A24A4F85E7}" presName="node" presStyleLbl="node1" presStyleIdx="4" presStyleCnt="6" custScaleX="115865">
        <dgm:presLayoutVars>
          <dgm:bulletEnabled val="1"/>
        </dgm:presLayoutVars>
      </dgm:prSet>
      <dgm:spPr/>
    </dgm:pt>
    <dgm:pt modelId="{B1F36DC0-A4BA-4B4F-B0E4-AE76E0B9EB21}" type="pres">
      <dgm:prSet presAssocID="{14194F47-B89B-483E-9621-94A24A4F85E7}" presName="spNode" presStyleCnt="0"/>
      <dgm:spPr/>
    </dgm:pt>
    <dgm:pt modelId="{622C4ADC-5C9D-49BC-831A-4F513095FBCF}" type="pres">
      <dgm:prSet presAssocID="{094058F0-BEFC-4AD6-835B-3210D0B2B619}" presName="sibTrans" presStyleLbl="sibTrans1D1" presStyleIdx="4" presStyleCnt="6"/>
      <dgm:spPr/>
    </dgm:pt>
    <dgm:pt modelId="{67455132-1615-439B-A018-AC0F0DBAFEB0}" type="pres">
      <dgm:prSet presAssocID="{C0FB87A9-E535-4E2F-A05A-F75AB64F7A22}" presName="node" presStyleLbl="node1" presStyleIdx="5" presStyleCnt="6" custScaleX="115865">
        <dgm:presLayoutVars>
          <dgm:bulletEnabled val="1"/>
        </dgm:presLayoutVars>
      </dgm:prSet>
      <dgm:spPr/>
    </dgm:pt>
    <dgm:pt modelId="{F84F7997-3CF4-445D-9B15-26E5E35857E8}" type="pres">
      <dgm:prSet presAssocID="{C0FB87A9-E535-4E2F-A05A-F75AB64F7A22}" presName="spNode" presStyleCnt="0"/>
      <dgm:spPr/>
    </dgm:pt>
    <dgm:pt modelId="{18E5F03D-6747-466C-9C77-DF4DFFA9C25A}" type="pres">
      <dgm:prSet presAssocID="{5BC7ACD9-16F3-48DE-B44A-B53E0FA091BB}" presName="sibTrans" presStyleLbl="sibTrans1D1" presStyleIdx="5" presStyleCnt="6"/>
      <dgm:spPr/>
    </dgm:pt>
  </dgm:ptLst>
  <dgm:cxnLst>
    <dgm:cxn modelId="{8A39A425-2187-4676-8F59-AABBC587942B}" type="presOf" srcId="{F6E72941-4BBC-476B-B872-442914F08AD2}" destId="{9977A1BB-6C7C-475A-8969-3EB50D97445F}" srcOrd="0" destOrd="0" presId="urn:microsoft.com/office/officeart/2005/8/layout/cycle5"/>
    <dgm:cxn modelId="{6D6BD330-9BA7-48B8-A537-E56C00D41F06}" type="presOf" srcId="{27687185-9185-4979-B756-774CDF1504EB}" destId="{6D74FFB8-F128-4E06-AD5D-1FC5648FA000}" srcOrd="0" destOrd="0" presId="urn:microsoft.com/office/officeart/2005/8/layout/cycle5"/>
    <dgm:cxn modelId="{D3A71E33-0960-4BB7-8F70-B77BF2F423C7}" srcId="{27687185-9185-4979-B756-774CDF1504EB}" destId="{C0FB87A9-E535-4E2F-A05A-F75AB64F7A22}" srcOrd="5" destOrd="0" parTransId="{8DF46788-A54A-4610-B3EC-F2A597325007}" sibTransId="{5BC7ACD9-16F3-48DE-B44A-B53E0FA091BB}"/>
    <dgm:cxn modelId="{76E1055B-9DA6-4036-A27F-1E68E5646360}" srcId="{27687185-9185-4979-B756-774CDF1504EB}" destId="{B1E5F506-2A5E-412D-8283-204AB7EA1B4A}" srcOrd="0" destOrd="0" parTransId="{2740BFFA-E86E-4DFD-876F-88AA41D1519A}" sibTransId="{1FEF72C9-FF14-4DC2-AA28-75739FFF5A02}"/>
    <dgm:cxn modelId="{06E8DD5E-6DB5-469F-9015-C0036CF20D3D}" type="presOf" srcId="{5C37E29A-9B24-4953-B14D-702F9CA2C7D9}" destId="{2FD33B52-D2D1-4296-A0EA-A705BDF395B4}" srcOrd="0" destOrd="0" presId="urn:microsoft.com/office/officeart/2005/8/layout/cycle5"/>
    <dgm:cxn modelId="{6A67094A-A075-41ED-B150-FF35DFA24C39}" srcId="{27687185-9185-4979-B756-774CDF1504EB}" destId="{F6E72941-4BBC-476B-B872-442914F08AD2}" srcOrd="1" destOrd="0" parTransId="{AFB22B65-3AE1-4197-BE54-652D6CBE8524}" sibTransId="{69FFC95D-486A-4738-BC4C-FF676CABB88A}"/>
    <dgm:cxn modelId="{4C9A2751-B651-4152-A761-66C1C6CA1C91}" type="presOf" srcId="{69FFC95D-486A-4738-BC4C-FF676CABB88A}" destId="{A315045C-FB7D-4D96-A60A-5C90DCB33944}" srcOrd="0" destOrd="0" presId="urn:microsoft.com/office/officeart/2005/8/layout/cycle5"/>
    <dgm:cxn modelId="{8B45EA59-EC22-4592-885A-93C926C5F739}" type="presOf" srcId="{14194F47-B89B-483E-9621-94A24A4F85E7}" destId="{0D6E494D-89C5-4494-8AD1-8D5A56250D8B}" srcOrd="0" destOrd="0" presId="urn:microsoft.com/office/officeart/2005/8/layout/cycle5"/>
    <dgm:cxn modelId="{3F327084-382E-4D0E-A753-2BB7B09F6ADD}" srcId="{27687185-9185-4979-B756-774CDF1504EB}" destId="{14194F47-B89B-483E-9621-94A24A4F85E7}" srcOrd="4" destOrd="0" parTransId="{4AA320A9-665A-4238-9AF5-041A005F40FE}" sibTransId="{094058F0-BEFC-4AD6-835B-3210D0B2B619}"/>
    <dgm:cxn modelId="{B0EEAD8F-7562-4C68-AE13-1ACD901C21D3}" type="presOf" srcId="{1FEF72C9-FF14-4DC2-AA28-75739FFF5A02}" destId="{93AE4088-0B87-404C-9919-605D038D11CF}" srcOrd="0" destOrd="0" presId="urn:microsoft.com/office/officeart/2005/8/layout/cycle5"/>
    <dgm:cxn modelId="{D7CD2A98-4E87-422C-80B8-6E8580DCBB81}" type="presOf" srcId="{094058F0-BEFC-4AD6-835B-3210D0B2B619}" destId="{622C4ADC-5C9D-49BC-831A-4F513095FBCF}" srcOrd="0" destOrd="0" presId="urn:microsoft.com/office/officeart/2005/8/layout/cycle5"/>
    <dgm:cxn modelId="{52C0DEA2-3210-4CC7-82D4-C091A8633FAC}" type="presOf" srcId="{C0FB87A9-E535-4E2F-A05A-F75AB64F7A22}" destId="{67455132-1615-439B-A018-AC0F0DBAFEB0}" srcOrd="0" destOrd="0" presId="urn:microsoft.com/office/officeart/2005/8/layout/cycle5"/>
    <dgm:cxn modelId="{01041ED9-4B45-4AB9-9FF2-2C4609AC160E}" type="presOf" srcId="{9077A80F-B59C-4129-A52A-DCFCA0F43049}" destId="{5C4C6834-CFE1-4D8F-9E93-7BF9EBE10C9B}" srcOrd="0" destOrd="0" presId="urn:microsoft.com/office/officeart/2005/8/layout/cycle5"/>
    <dgm:cxn modelId="{EEC6AADC-D289-4207-8E4D-22AA2F9AF180}" srcId="{27687185-9185-4979-B756-774CDF1504EB}" destId="{69982C4F-92E8-4CCB-8CC6-56487922752C}" srcOrd="2" destOrd="0" parTransId="{CBD5A526-0A9D-440A-91CD-B7B55EC09DD7}" sibTransId="{55CF9955-CB81-4E19-A32D-01FDB316B3B4}"/>
    <dgm:cxn modelId="{74531CDF-E95C-4DD2-AB3F-49B8BD5745EF}" type="presOf" srcId="{55CF9955-CB81-4E19-A32D-01FDB316B3B4}" destId="{3D61D92C-52E9-4070-A054-DF8606293766}" srcOrd="0" destOrd="0" presId="urn:microsoft.com/office/officeart/2005/8/layout/cycle5"/>
    <dgm:cxn modelId="{F2335DE6-2B4C-49DF-AA5C-72C250D2E08A}" type="presOf" srcId="{5BC7ACD9-16F3-48DE-B44A-B53E0FA091BB}" destId="{18E5F03D-6747-466C-9C77-DF4DFFA9C25A}" srcOrd="0" destOrd="0" presId="urn:microsoft.com/office/officeart/2005/8/layout/cycle5"/>
    <dgm:cxn modelId="{39643DEF-2385-46C4-8C75-63FC0B59A942}" srcId="{27687185-9185-4979-B756-774CDF1504EB}" destId="{5C37E29A-9B24-4953-B14D-702F9CA2C7D9}" srcOrd="3" destOrd="0" parTransId="{FF1E3BE9-E82A-4908-8C9F-C5E56306A2E7}" sibTransId="{9077A80F-B59C-4129-A52A-DCFCA0F43049}"/>
    <dgm:cxn modelId="{40D747F1-5FE4-42F0-9E83-DF7DF3AFB6EA}" type="presOf" srcId="{69982C4F-92E8-4CCB-8CC6-56487922752C}" destId="{42B00A90-49FC-4B16-BFB5-E6CE81C3569D}" srcOrd="0" destOrd="0" presId="urn:microsoft.com/office/officeart/2005/8/layout/cycle5"/>
    <dgm:cxn modelId="{2F745AFA-6E71-4038-8AB2-2F520AD8B859}" type="presOf" srcId="{B1E5F506-2A5E-412D-8283-204AB7EA1B4A}" destId="{0AA63C85-C2B1-4702-8C98-129A2F201764}" srcOrd="0" destOrd="0" presId="urn:microsoft.com/office/officeart/2005/8/layout/cycle5"/>
    <dgm:cxn modelId="{AD26624C-8CA6-476A-94A7-8C0196B233CD}" type="presParOf" srcId="{6D74FFB8-F128-4E06-AD5D-1FC5648FA000}" destId="{0AA63C85-C2B1-4702-8C98-129A2F201764}" srcOrd="0" destOrd="0" presId="urn:microsoft.com/office/officeart/2005/8/layout/cycle5"/>
    <dgm:cxn modelId="{56786305-4D08-48D7-BDA8-70C412840995}" type="presParOf" srcId="{6D74FFB8-F128-4E06-AD5D-1FC5648FA000}" destId="{7C6E9C68-4C9D-4872-B597-326B2B2A2932}" srcOrd="1" destOrd="0" presId="urn:microsoft.com/office/officeart/2005/8/layout/cycle5"/>
    <dgm:cxn modelId="{CF379154-A01A-4D5C-8427-62453866D17C}" type="presParOf" srcId="{6D74FFB8-F128-4E06-AD5D-1FC5648FA000}" destId="{93AE4088-0B87-404C-9919-605D038D11CF}" srcOrd="2" destOrd="0" presId="urn:microsoft.com/office/officeart/2005/8/layout/cycle5"/>
    <dgm:cxn modelId="{6441F83B-0CBC-41D4-92BE-7EE558F25D11}" type="presParOf" srcId="{6D74FFB8-F128-4E06-AD5D-1FC5648FA000}" destId="{9977A1BB-6C7C-475A-8969-3EB50D97445F}" srcOrd="3" destOrd="0" presId="urn:microsoft.com/office/officeart/2005/8/layout/cycle5"/>
    <dgm:cxn modelId="{408030B2-1370-4029-970C-0B42ED04D62B}" type="presParOf" srcId="{6D74FFB8-F128-4E06-AD5D-1FC5648FA000}" destId="{E70C8CBC-DB54-4D47-97E7-A5CB147B7425}" srcOrd="4" destOrd="0" presId="urn:microsoft.com/office/officeart/2005/8/layout/cycle5"/>
    <dgm:cxn modelId="{93F83822-515B-46BA-8F29-EA04F7CA0E47}" type="presParOf" srcId="{6D74FFB8-F128-4E06-AD5D-1FC5648FA000}" destId="{A315045C-FB7D-4D96-A60A-5C90DCB33944}" srcOrd="5" destOrd="0" presId="urn:microsoft.com/office/officeart/2005/8/layout/cycle5"/>
    <dgm:cxn modelId="{F9BECBD3-EF63-45EE-BE0D-10E9122E8C4C}" type="presParOf" srcId="{6D74FFB8-F128-4E06-AD5D-1FC5648FA000}" destId="{42B00A90-49FC-4B16-BFB5-E6CE81C3569D}" srcOrd="6" destOrd="0" presId="urn:microsoft.com/office/officeart/2005/8/layout/cycle5"/>
    <dgm:cxn modelId="{CE8826A8-D3FC-4105-BE24-972DC9BD9F6F}" type="presParOf" srcId="{6D74FFB8-F128-4E06-AD5D-1FC5648FA000}" destId="{A003E1C9-2591-4CDA-9FDA-969543171C77}" srcOrd="7" destOrd="0" presId="urn:microsoft.com/office/officeart/2005/8/layout/cycle5"/>
    <dgm:cxn modelId="{36AEE175-C196-4252-B810-CB639E45F2CD}" type="presParOf" srcId="{6D74FFB8-F128-4E06-AD5D-1FC5648FA000}" destId="{3D61D92C-52E9-4070-A054-DF8606293766}" srcOrd="8" destOrd="0" presId="urn:microsoft.com/office/officeart/2005/8/layout/cycle5"/>
    <dgm:cxn modelId="{1D198304-BF61-420F-8A35-ABAFD4C11F64}" type="presParOf" srcId="{6D74FFB8-F128-4E06-AD5D-1FC5648FA000}" destId="{2FD33B52-D2D1-4296-A0EA-A705BDF395B4}" srcOrd="9" destOrd="0" presId="urn:microsoft.com/office/officeart/2005/8/layout/cycle5"/>
    <dgm:cxn modelId="{50A79395-9F2E-45B6-9527-EB4C9B317FFD}" type="presParOf" srcId="{6D74FFB8-F128-4E06-AD5D-1FC5648FA000}" destId="{9E92B909-5859-42E1-A185-1C85441CE437}" srcOrd="10" destOrd="0" presId="urn:microsoft.com/office/officeart/2005/8/layout/cycle5"/>
    <dgm:cxn modelId="{36AF311D-93A5-4679-B396-B8C959343AB4}" type="presParOf" srcId="{6D74FFB8-F128-4E06-AD5D-1FC5648FA000}" destId="{5C4C6834-CFE1-4D8F-9E93-7BF9EBE10C9B}" srcOrd="11" destOrd="0" presId="urn:microsoft.com/office/officeart/2005/8/layout/cycle5"/>
    <dgm:cxn modelId="{513E9E52-1387-4F5A-895F-481444292A5F}" type="presParOf" srcId="{6D74FFB8-F128-4E06-AD5D-1FC5648FA000}" destId="{0D6E494D-89C5-4494-8AD1-8D5A56250D8B}" srcOrd="12" destOrd="0" presId="urn:microsoft.com/office/officeart/2005/8/layout/cycle5"/>
    <dgm:cxn modelId="{E9B481A6-619D-4DB1-9DBD-7E2B0644501B}" type="presParOf" srcId="{6D74FFB8-F128-4E06-AD5D-1FC5648FA000}" destId="{B1F36DC0-A4BA-4B4F-B0E4-AE76E0B9EB21}" srcOrd="13" destOrd="0" presId="urn:microsoft.com/office/officeart/2005/8/layout/cycle5"/>
    <dgm:cxn modelId="{B69B4CF9-4F45-4F6D-B858-C9BBE39C2CC3}" type="presParOf" srcId="{6D74FFB8-F128-4E06-AD5D-1FC5648FA000}" destId="{622C4ADC-5C9D-49BC-831A-4F513095FBCF}" srcOrd="14" destOrd="0" presId="urn:microsoft.com/office/officeart/2005/8/layout/cycle5"/>
    <dgm:cxn modelId="{5689EF4E-3687-4B86-B89F-EE324ABBD018}" type="presParOf" srcId="{6D74FFB8-F128-4E06-AD5D-1FC5648FA000}" destId="{67455132-1615-439B-A018-AC0F0DBAFEB0}" srcOrd="15" destOrd="0" presId="urn:microsoft.com/office/officeart/2005/8/layout/cycle5"/>
    <dgm:cxn modelId="{6110DF8A-6C64-4696-934D-A7C95D4D7EE8}" type="presParOf" srcId="{6D74FFB8-F128-4E06-AD5D-1FC5648FA000}" destId="{F84F7997-3CF4-445D-9B15-26E5E35857E8}" srcOrd="16" destOrd="0" presId="urn:microsoft.com/office/officeart/2005/8/layout/cycle5"/>
    <dgm:cxn modelId="{787D2920-28D0-4FFF-B751-8ECA2DB2FEF8}" type="presParOf" srcId="{6D74FFB8-F128-4E06-AD5D-1FC5648FA000}" destId="{18E5F03D-6747-466C-9C77-DF4DFFA9C25A}" srcOrd="17"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A63C85-C2B1-4702-8C98-129A2F201764}">
      <dsp:nvSpPr>
        <dsp:cNvPr id="0" name=""/>
        <dsp:cNvSpPr/>
      </dsp:nvSpPr>
      <dsp:spPr>
        <a:xfrm>
          <a:off x="3956896" y="969"/>
          <a:ext cx="1527661" cy="857014"/>
        </a:xfrm>
        <a:prstGeom prst="roundRect">
          <a:avLst/>
        </a:prstGeom>
        <a:solidFill>
          <a:srgbClr val="263E67"/>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Understand problem</a:t>
          </a:r>
        </a:p>
      </dsp:txBody>
      <dsp:txXfrm>
        <a:off x="3998732" y="42805"/>
        <a:ext cx="1443989" cy="773342"/>
      </dsp:txXfrm>
    </dsp:sp>
    <dsp:sp modelId="{93AE4088-0B87-404C-9919-605D038D11CF}">
      <dsp:nvSpPr>
        <dsp:cNvPr id="0" name=""/>
        <dsp:cNvSpPr/>
      </dsp:nvSpPr>
      <dsp:spPr>
        <a:xfrm>
          <a:off x="2698951" y="429477"/>
          <a:ext cx="4043551" cy="4043551"/>
        </a:xfrm>
        <a:custGeom>
          <a:avLst/>
          <a:gdLst/>
          <a:ahLst/>
          <a:cxnLst/>
          <a:rect l="0" t="0" r="0" b="0"/>
          <a:pathLst>
            <a:path>
              <a:moveTo>
                <a:pt x="2928649" y="214800"/>
              </a:moveTo>
              <a:arcTo wR="2021775" hR="2021775" stAng="17799053" swAng="81014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9977A1BB-6C7C-475A-8969-3EB50D97445F}">
      <dsp:nvSpPr>
        <dsp:cNvPr id="0" name=""/>
        <dsp:cNvSpPr/>
      </dsp:nvSpPr>
      <dsp:spPr>
        <a:xfrm>
          <a:off x="5707805" y="1011857"/>
          <a:ext cx="1527661" cy="857014"/>
        </a:xfrm>
        <a:prstGeom prst="roundRect">
          <a:avLst/>
        </a:prstGeom>
        <a:solidFill>
          <a:srgbClr val="263E67"/>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Establish goals for improvement</a:t>
          </a:r>
        </a:p>
      </dsp:txBody>
      <dsp:txXfrm>
        <a:off x="5749641" y="1053693"/>
        <a:ext cx="1443989" cy="773342"/>
      </dsp:txXfrm>
    </dsp:sp>
    <dsp:sp modelId="{A315045C-FB7D-4D96-A60A-5C90DCB33944}">
      <dsp:nvSpPr>
        <dsp:cNvPr id="0" name=""/>
        <dsp:cNvSpPr/>
      </dsp:nvSpPr>
      <dsp:spPr>
        <a:xfrm>
          <a:off x="2698951" y="429477"/>
          <a:ext cx="4043551" cy="4043551"/>
        </a:xfrm>
        <a:custGeom>
          <a:avLst/>
          <a:gdLst/>
          <a:ahLst/>
          <a:cxnLst/>
          <a:rect l="0" t="0" r="0" b="0"/>
          <a:pathLst>
            <a:path>
              <a:moveTo>
                <a:pt x="4011974" y="1665842"/>
              </a:moveTo>
              <a:arcTo wR="2021775" hR="2021775" stAng="20991614" swAng="121677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42B00A90-49FC-4B16-BFB5-E6CE81C3569D}">
      <dsp:nvSpPr>
        <dsp:cNvPr id="0" name=""/>
        <dsp:cNvSpPr/>
      </dsp:nvSpPr>
      <dsp:spPr>
        <a:xfrm>
          <a:off x="5707805" y="3033633"/>
          <a:ext cx="1527661" cy="857014"/>
        </a:xfrm>
        <a:prstGeom prst="roundRect">
          <a:avLst/>
        </a:prstGeom>
        <a:solidFill>
          <a:srgbClr val="263E67"/>
        </a:solidFill>
        <a:ln w="38100" cap="flat" cmpd="sng" algn="ctr">
          <a:solidFill>
            <a:srgbClr val="0080E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Find and Select EBIs</a:t>
          </a:r>
        </a:p>
      </dsp:txBody>
      <dsp:txXfrm>
        <a:off x="5749641" y="3075469"/>
        <a:ext cx="1443989" cy="773342"/>
      </dsp:txXfrm>
    </dsp:sp>
    <dsp:sp modelId="{3D61D92C-52E9-4070-A054-DF8606293766}">
      <dsp:nvSpPr>
        <dsp:cNvPr id="0" name=""/>
        <dsp:cNvSpPr/>
      </dsp:nvSpPr>
      <dsp:spPr>
        <a:xfrm>
          <a:off x="2698951" y="429477"/>
          <a:ext cx="4043551" cy="4043551"/>
        </a:xfrm>
        <a:custGeom>
          <a:avLst/>
          <a:gdLst/>
          <a:ahLst/>
          <a:cxnLst/>
          <a:rect l="0" t="0" r="0" b="0"/>
          <a:pathLst>
            <a:path>
              <a:moveTo>
                <a:pt x="3325486" y="3567064"/>
              </a:moveTo>
              <a:arcTo wR="2021775" hR="2021775" stAng="2990805" swAng="81014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2FD33B52-D2D1-4296-A0EA-A705BDF395B4}">
      <dsp:nvSpPr>
        <dsp:cNvPr id="0" name=""/>
        <dsp:cNvSpPr/>
      </dsp:nvSpPr>
      <dsp:spPr>
        <a:xfrm>
          <a:off x="3956896" y="4044521"/>
          <a:ext cx="1527661" cy="857014"/>
        </a:xfrm>
        <a:prstGeom prst="roundRect">
          <a:avLst/>
        </a:prstGeom>
        <a:solidFill>
          <a:srgbClr val="263E67"/>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Adapt EBIs</a:t>
          </a:r>
        </a:p>
      </dsp:txBody>
      <dsp:txXfrm>
        <a:off x="3998732" y="4086357"/>
        <a:ext cx="1443989" cy="773342"/>
      </dsp:txXfrm>
    </dsp:sp>
    <dsp:sp modelId="{5C4C6834-CFE1-4D8F-9E93-7BF9EBE10C9B}">
      <dsp:nvSpPr>
        <dsp:cNvPr id="0" name=""/>
        <dsp:cNvSpPr/>
      </dsp:nvSpPr>
      <dsp:spPr>
        <a:xfrm>
          <a:off x="2698951" y="429477"/>
          <a:ext cx="4043551" cy="4043551"/>
        </a:xfrm>
        <a:custGeom>
          <a:avLst/>
          <a:gdLst/>
          <a:ahLst/>
          <a:cxnLst/>
          <a:rect l="0" t="0" r="0" b="0"/>
          <a:pathLst>
            <a:path>
              <a:moveTo>
                <a:pt x="1114902" y="3828750"/>
              </a:moveTo>
              <a:arcTo wR="2021775" hR="2021775" stAng="6999053" swAng="81014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0D6E494D-89C5-4494-8AD1-8D5A56250D8B}">
      <dsp:nvSpPr>
        <dsp:cNvPr id="0" name=""/>
        <dsp:cNvSpPr/>
      </dsp:nvSpPr>
      <dsp:spPr>
        <a:xfrm>
          <a:off x="2205987" y="3033633"/>
          <a:ext cx="1527661" cy="857014"/>
        </a:xfrm>
        <a:prstGeom prst="roundRect">
          <a:avLst/>
        </a:prstGeom>
        <a:solidFill>
          <a:srgbClr val="263E67"/>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Implement EBIs</a:t>
          </a:r>
        </a:p>
      </dsp:txBody>
      <dsp:txXfrm>
        <a:off x="2247823" y="3075469"/>
        <a:ext cx="1443989" cy="773342"/>
      </dsp:txXfrm>
    </dsp:sp>
    <dsp:sp modelId="{622C4ADC-5C9D-49BC-831A-4F513095FBCF}">
      <dsp:nvSpPr>
        <dsp:cNvPr id="0" name=""/>
        <dsp:cNvSpPr/>
      </dsp:nvSpPr>
      <dsp:spPr>
        <a:xfrm>
          <a:off x="2698951" y="429477"/>
          <a:ext cx="4043551" cy="4043551"/>
        </a:xfrm>
        <a:custGeom>
          <a:avLst/>
          <a:gdLst/>
          <a:ahLst/>
          <a:cxnLst/>
          <a:rect l="0" t="0" r="0" b="0"/>
          <a:pathLst>
            <a:path>
              <a:moveTo>
                <a:pt x="31577" y="2377709"/>
              </a:moveTo>
              <a:arcTo wR="2021775" hR="2021775" stAng="10191614" swAng="121677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67455132-1615-439B-A018-AC0F0DBAFEB0}">
      <dsp:nvSpPr>
        <dsp:cNvPr id="0" name=""/>
        <dsp:cNvSpPr/>
      </dsp:nvSpPr>
      <dsp:spPr>
        <a:xfrm>
          <a:off x="2205987" y="1011857"/>
          <a:ext cx="1527661" cy="857014"/>
        </a:xfrm>
        <a:prstGeom prst="roundRect">
          <a:avLst/>
        </a:prstGeom>
        <a:solidFill>
          <a:srgbClr val="263E67"/>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Evaluate impact</a:t>
          </a:r>
        </a:p>
      </dsp:txBody>
      <dsp:txXfrm>
        <a:off x="2247823" y="1053693"/>
        <a:ext cx="1443989" cy="773342"/>
      </dsp:txXfrm>
    </dsp:sp>
    <dsp:sp modelId="{18E5F03D-6747-466C-9C77-DF4DFFA9C25A}">
      <dsp:nvSpPr>
        <dsp:cNvPr id="0" name=""/>
        <dsp:cNvSpPr/>
      </dsp:nvSpPr>
      <dsp:spPr>
        <a:xfrm>
          <a:off x="2698951" y="429477"/>
          <a:ext cx="4043551" cy="4043551"/>
        </a:xfrm>
        <a:custGeom>
          <a:avLst/>
          <a:gdLst/>
          <a:ahLst/>
          <a:cxnLst/>
          <a:rect l="0" t="0" r="0" b="0"/>
          <a:pathLst>
            <a:path>
              <a:moveTo>
                <a:pt x="718065" y="476487"/>
              </a:moveTo>
              <a:arcTo wR="2021775" hR="2021775" stAng="13790805" swAng="81014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6E416B-30C3-46D7-AFEF-56E333EE61B7}">
      <dsp:nvSpPr>
        <dsp:cNvPr id="0" name=""/>
        <dsp:cNvSpPr/>
      </dsp:nvSpPr>
      <dsp:spPr>
        <a:xfrm>
          <a:off x="3268435" y="0"/>
          <a:ext cx="2269456" cy="998934"/>
        </a:xfrm>
        <a:prstGeom prst="trapezoid">
          <a:avLst>
            <a:gd name="adj" fmla="val 110197"/>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chemeClr val="accent2"/>
              </a:solidFill>
              <a:latin typeface="+mn-lt"/>
            </a:rPr>
            <a:t>Systematic Reviews</a:t>
          </a:r>
        </a:p>
      </dsp:txBody>
      <dsp:txXfrm>
        <a:off x="3268435" y="0"/>
        <a:ext cx="2269456" cy="998934"/>
      </dsp:txXfrm>
    </dsp:sp>
    <dsp:sp modelId="{3A9C4688-88E9-4EA1-B22D-AEB51490F603}">
      <dsp:nvSpPr>
        <dsp:cNvPr id="0" name=""/>
        <dsp:cNvSpPr/>
      </dsp:nvSpPr>
      <dsp:spPr>
        <a:xfrm>
          <a:off x="2182097" y="998934"/>
          <a:ext cx="4442132" cy="998934"/>
        </a:xfrm>
        <a:prstGeom prst="trapezoid">
          <a:avLst>
            <a:gd name="adj" fmla="val 110197"/>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accent2"/>
              </a:solidFill>
              <a:latin typeface="+mn-lt"/>
            </a:rPr>
            <a:t>Research Studies</a:t>
          </a:r>
        </a:p>
      </dsp:txBody>
      <dsp:txXfrm>
        <a:off x="2959471" y="998934"/>
        <a:ext cx="2887385" cy="998934"/>
      </dsp:txXfrm>
    </dsp:sp>
    <dsp:sp modelId="{8274A918-8CF8-4025-94C9-C991E13A6D1B}">
      <dsp:nvSpPr>
        <dsp:cNvPr id="0" name=""/>
        <dsp:cNvSpPr/>
      </dsp:nvSpPr>
      <dsp:spPr>
        <a:xfrm>
          <a:off x="1086557" y="1997868"/>
          <a:ext cx="6633212" cy="998934"/>
        </a:xfrm>
        <a:prstGeom prst="trapezoid">
          <a:avLst>
            <a:gd name="adj" fmla="val 110197"/>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accent2"/>
              </a:solidFill>
              <a:latin typeface="+mn-lt"/>
            </a:rPr>
            <a:t>Practitioner Reports</a:t>
          </a:r>
        </a:p>
      </dsp:txBody>
      <dsp:txXfrm>
        <a:off x="2247369" y="1997868"/>
        <a:ext cx="4311588" cy="998934"/>
      </dsp:txXfrm>
    </dsp:sp>
    <dsp:sp modelId="{57304F6B-F2F9-4845-9789-DF07A46F0D3F}">
      <dsp:nvSpPr>
        <dsp:cNvPr id="0" name=""/>
        <dsp:cNvSpPr/>
      </dsp:nvSpPr>
      <dsp:spPr>
        <a:xfrm>
          <a:off x="0" y="2996802"/>
          <a:ext cx="8806328" cy="998934"/>
        </a:xfrm>
        <a:prstGeom prst="trapezoid">
          <a:avLst>
            <a:gd name="adj" fmla="val 110197"/>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accent2"/>
              </a:solidFill>
              <a:latin typeface="+mn-lt"/>
            </a:rPr>
            <a:t>Expert Opinion or Personal Experience</a:t>
          </a:r>
        </a:p>
      </dsp:txBody>
      <dsp:txXfrm>
        <a:off x="1541107" y="2996802"/>
        <a:ext cx="5724113" cy="9989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7977EB-6D37-468D-94D5-B4E47551B48F}">
      <dsp:nvSpPr>
        <dsp:cNvPr id="0" name=""/>
        <dsp:cNvSpPr/>
      </dsp:nvSpPr>
      <dsp:spPr>
        <a:xfrm>
          <a:off x="37" y="238466"/>
          <a:ext cx="3549924" cy="720000"/>
        </a:xfrm>
        <a:prstGeom prst="rect">
          <a:avLst/>
        </a:prstGeom>
        <a:solidFill>
          <a:schemeClr val="tx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kern="1200"/>
            <a:t>Strengths</a:t>
          </a:r>
        </a:p>
      </dsp:txBody>
      <dsp:txXfrm>
        <a:off x="37" y="238466"/>
        <a:ext cx="3549924" cy="720000"/>
      </dsp:txXfrm>
    </dsp:sp>
    <dsp:sp modelId="{CA2CECFE-BD3B-43CA-991D-74FED0C30EF3}">
      <dsp:nvSpPr>
        <dsp:cNvPr id="0" name=""/>
        <dsp:cNvSpPr/>
      </dsp:nvSpPr>
      <dsp:spPr>
        <a:xfrm>
          <a:off x="37" y="958466"/>
          <a:ext cx="3549924" cy="2624906"/>
        </a:xfrm>
        <a:prstGeom prst="rect">
          <a:avLst/>
        </a:prstGeom>
        <a:solidFill>
          <a:schemeClr val="accent3">
            <a:alpha val="50196"/>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sz="2500" kern="1200" dirty="0"/>
            <a:t>May provide detailed guidance and materials to support the implementation and delivery of a specific EBI </a:t>
          </a:r>
        </a:p>
      </dsp:txBody>
      <dsp:txXfrm>
        <a:off x="37" y="958466"/>
        <a:ext cx="3549924" cy="2624906"/>
      </dsp:txXfrm>
    </dsp:sp>
    <dsp:sp modelId="{E358E5B1-6E5F-4F62-BBEA-85DBC32D4C4D}">
      <dsp:nvSpPr>
        <dsp:cNvPr id="0" name=""/>
        <dsp:cNvSpPr/>
      </dsp:nvSpPr>
      <dsp:spPr>
        <a:xfrm>
          <a:off x="4046951" y="238466"/>
          <a:ext cx="3549924" cy="720000"/>
        </a:xfrm>
        <a:prstGeom prst="rect">
          <a:avLst/>
        </a:prstGeom>
        <a:solidFill>
          <a:schemeClr val="tx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kern="1200"/>
            <a:t>Limitations</a:t>
          </a:r>
        </a:p>
      </dsp:txBody>
      <dsp:txXfrm>
        <a:off x="4046951" y="238466"/>
        <a:ext cx="3549924" cy="720000"/>
      </dsp:txXfrm>
    </dsp:sp>
    <dsp:sp modelId="{4C5462BD-C2A0-4645-A4EA-175E74A25DFF}">
      <dsp:nvSpPr>
        <dsp:cNvPr id="0" name=""/>
        <dsp:cNvSpPr/>
      </dsp:nvSpPr>
      <dsp:spPr>
        <a:xfrm>
          <a:off x="4046951" y="958466"/>
          <a:ext cx="3549924" cy="2624906"/>
        </a:xfrm>
        <a:prstGeom prst="rect">
          <a:avLst/>
        </a:prstGeom>
        <a:solidFill>
          <a:schemeClr val="accent3">
            <a:alpha val="50196"/>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sz="2500" kern="1200"/>
            <a:t>Only a subset of interventions have been packaged and guidance and materials may be designed for a specific setting or population</a:t>
          </a:r>
        </a:p>
      </dsp:txBody>
      <dsp:txXfrm>
        <a:off x="4046951" y="958466"/>
        <a:ext cx="3549924" cy="262490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86D3D4-CD5F-4F2D-8EBA-CAD1CF940DC8}">
      <dsp:nvSpPr>
        <dsp:cNvPr id="0" name=""/>
        <dsp:cNvSpPr/>
      </dsp:nvSpPr>
      <dsp:spPr>
        <a:xfrm>
          <a:off x="1193860" y="498"/>
          <a:ext cx="6518156" cy="2804613"/>
        </a:xfrm>
        <a:prstGeom prst="rect">
          <a:avLst/>
        </a:prstGeom>
        <a:solidFill>
          <a:schemeClr val="accent3">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chemeClr val="tx2"/>
              </a:solidFill>
            </a:rPr>
            <a:t>“Honestly, the frustration right now for me is you’ve got Robert Wood Johnson, Policy Link, CDC, Convergence Partnership. You name it and everyday somebody is coming out with something.” </a:t>
          </a:r>
          <a:endParaRPr lang="en-US" sz="3200" kern="1200" dirty="0">
            <a:solidFill>
              <a:schemeClr val="tx2"/>
            </a:solidFill>
            <a:latin typeface="Century Gothic" panose="020B0502020202020204" pitchFamily="34" charset="0"/>
          </a:endParaRPr>
        </a:p>
      </dsp:txBody>
      <dsp:txXfrm>
        <a:off x="1193860" y="498"/>
        <a:ext cx="6518156" cy="280461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58564C-29A7-4CA0-93FD-808BD05ADF82}">
      <dsp:nvSpPr>
        <dsp:cNvPr id="0" name=""/>
        <dsp:cNvSpPr/>
      </dsp:nvSpPr>
      <dsp:spPr>
        <a:xfrm>
          <a:off x="0" y="6553"/>
          <a:ext cx="7772401" cy="0"/>
        </a:xfrm>
        <a:prstGeom prst="line">
          <a:avLst/>
        </a:prstGeom>
        <a:solidFill>
          <a:schemeClr val="accent3">
            <a:shade val="80000"/>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77ABD4-53D9-40FE-A519-3F616E3436F6}">
      <dsp:nvSpPr>
        <dsp:cNvPr id="0" name=""/>
        <dsp:cNvSpPr/>
      </dsp:nvSpPr>
      <dsp:spPr>
        <a:xfrm>
          <a:off x="0" y="418"/>
          <a:ext cx="783312" cy="6854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a:t>1</a:t>
          </a:r>
        </a:p>
      </dsp:txBody>
      <dsp:txXfrm>
        <a:off x="0" y="418"/>
        <a:ext cx="783312" cy="685497"/>
      </dsp:txXfrm>
    </dsp:sp>
    <dsp:sp modelId="{E6984C05-B6FF-4F1F-8B2A-E7257F594911}">
      <dsp:nvSpPr>
        <dsp:cNvPr id="0" name=""/>
        <dsp:cNvSpPr/>
      </dsp:nvSpPr>
      <dsp:spPr>
        <a:xfrm>
          <a:off x="842060" y="31547"/>
          <a:ext cx="6930324" cy="6225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What type(s) of EBI does the website disseminate?</a:t>
          </a:r>
        </a:p>
      </dsp:txBody>
      <dsp:txXfrm>
        <a:off x="842060" y="31547"/>
        <a:ext cx="6930324" cy="622571"/>
      </dsp:txXfrm>
    </dsp:sp>
    <dsp:sp modelId="{1A4DBA7B-2B8B-443F-A575-CA8CD2C59C57}">
      <dsp:nvSpPr>
        <dsp:cNvPr id="0" name=""/>
        <dsp:cNvSpPr/>
      </dsp:nvSpPr>
      <dsp:spPr>
        <a:xfrm>
          <a:off x="783312" y="654118"/>
          <a:ext cx="3133249"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2A2B1A-A916-435D-A7B5-448DBD412A4D}">
      <dsp:nvSpPr>
        <dsp:cNvPr id="0" name=""/>
        <dsp:cNvSpPr/>
      </dsp:nvSpPr>
      <dsp:spPr>
        <a:xfrm>
          <a:off x="0" y="685916"/>
          <a:ext cx="7772401" cy="0"/>
        </a:xfrm>
        <a:prstGeom prst="line">
          <a:avLst/>
        </a:prstGeom>
        <a:solidFill>
          <a:schemeClr val="accent3">
            <a:shade val="80000"/>
            <a:hueOff val="6768"/>
            <a:satOff val="2446"/>
            <a:lumOff val="3384"/>
            <a:alphaOff val="0"/>
          </a:schemeClr>
        </a:solidFill>
        <a:ln w="12700" cap="flat" cmpd="sng" algn="ctr">
          <a:solidFill>
            <a:schemeClr val="accent3">
              <a:shade val="80000"/>
              <a:hueOff val="6768"/>
              <a:satOff val="2446"/>
              <a:lumOff val="338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73BDF9-743E-49EF-9B03-2669569D561A}">
      <dsp:nvSpPr>
        <dsp:cNvPr id="0" name=""/>
        <dsp:cNvSpPr/>
      </dsp:nvSpPr>
      <dsp:spPr>
        <a:xfrm>
          <a:off x="0" y="685916"/>
          <a:ext cx="798492" cy="6854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a:t>2</a:t>
          </a:r>
        </a:p>
      </dsp:txBody>
      <dsp:txXfrm>
        <a:off x="0" y="685916"/>
        <a:ext cx="798492" cy="685497"/>
      </dsp:txXfrm>
    </dsp:sp>
    <dsp:sp modelId="{400B1B9B-82E6-49FF-A315-29C20FDC6C4D}">
      <dsp:nvSpPr>
        <dsp:cNvPr id="0" name=""/>
        <dsp:cNvSpPr/>
      </dsp:nvSpPr>
      <dsp:spPr>
        <a:xfrm>
          <a:off x="858379" y="717044"/>
          <a:ext cx="6905546" cy="6225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Who created the website? Is </a:t>
          </a:r>
          <a:r>
            <a:rPr lang="en-US" sz="2400" kern="1200" dirty="0">
              <a:latin typeface="Franklin Gothic Medium" panose="020B0603020102020204"/>
            </a:rPr>
            <a:t>there</a:t>
          </a:r>
          <a:r>
            <a:rPr lang="en-US" sz="2400" kern="1200" dirty="0"/>
            <a:t> potential for bias?</a:t>
          </a:r>
        </a:p>
      </dsp:txBody>
      <dsp:txXfrm>
        <a:off x="858379" y="717044"/>
        <a:ext cx="6905546" cy="622571"/>
      </dsp:txXfrm>
    </dsp:sp>
    <dsp:sp modelId="{2C170EDB-5762-4E95-90E3-160F6B6C9C99}">
      <dsp:nvSpPr>
        <dsp:cNvPr id="0" name=""/>
        <dsp:cNvSpPr/>
      </dsp:nvSpPr>
      <dsp:spPr>
        <a:xfrm>
          <a:off x="798492" y="1339615"/>
          <a:ext cx="3193971"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7B5E159-9FBB-4CC9-8244-C67FCA127880}">
      <dsp:nvSpPr>
        <dsp:cNvPr id="0" name=""/>
        <dsp:cNvSpPr/>
      </dsp:nvSpPr>
      <dsp:spPr>
        <a:xfrm>
          <a:off x="0" y="1371413"/>
          <a:ext cx="7772401" cy="0"/>
        </a:xfrm>
        <a:prstGeom prst="line">
          <a:avLst/>
        </a:prstGeom>
        <a:solidFill>
          <a:schemeClr val="accent3">
            <a:shade val="80000"/>
            <a:hueOff val="13536"/>
            <a:satOff val="4891"/>
            <a:lumOff val="6767"/>
            <a:alphaOff val="0"/>
          </a:schemeClr>
        </a:solidFill>
        <a:ln w="12700" cap="flat" cmpd="sng" algn="ctr">
          <a:solidFill>
            <a:schemeClr val="accent3">
              <a:shade val="80000"/>
              <a:hueOff val="13536"/>
              <a:satOff val="4891"/>
              <a:lumOff val="676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C1F965-9326-4B1B-8935-1D2047E81B86}">
      <dsp:nvSpPr>
        <dsp:cNvPr id="0" name=""/>
        <dsp:cNvSpPr/>
      </dsp:nvSpPr>
      <dsp:spPr>
        <a:xfrm>
          <a:off x="0" y="1371413"/>
          <a:ext cx="821263" cy="6854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a:t>3</a:t>
          </a:r>
        </a:p>
      </dsp:txBody>
      <dsp:txXfrm>
        <a:off x="0" y="1371413"/>
        <a:ext cx="821263" cy="685497"/>
      </dsp:txXfrm>
    </dsp:sp>
    <dsp:sp modelId="{FACB3006-6CE1-439B-9879-9BE8CC396FD8}">
      <dsp:nvSpPr>
        <dsp:cNvPr id="0" name=""/>
        <dsp:cNvSpPr/>
      </dsp:nvSpPr>
      <dsp:spPr>
        <a:xfrm>
          <a:off x="882858" y="1402542"/>
          <a:ext cx="6887242" cy="6225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How current is the information?</a:t>
          </a:r>
        </a:p>
      </dsp:txBody>
      <dsp:txXfrm>
        <a:off x="882858" y="1402542"/>
        <a:ext cx="6887242" cy="622571"/>
      </dsp:txXfrm>
    </dsp:sp>
    <dsp:sp modelId="{6115F74B-0EDB-4BEB-A454-9F6B65945A2F}">
      <dsp:nvSpPr>
        <dsp:cNvPr id="0" name=""/>
        <dsp:cNvSpPr/>
      </dsp:nvSpPr>
      <dsp:spPr>
        <a:xfrm>
          <a:off x="821263" y="2025113"/>
          <a:ext cx="3285053"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8E4D19A-F224-49FE-9A60-BA2926A6DC6F}">
      <dsp:nvSpPr>
        <dsp:cNvPr id="0" name=""/>
        <dsp:cNvSpPr/>
      </dsp:nvSpPr>
      <dsp:spPr>
        <a:xfrm>
          <a:off x="0" y="2056911"/>
          <a:ext cx="7772401" cy="0"/>
        </a:xfrm>
        <a:prstGeom prst="line">
          <a:avLst/>
        </a:prstGeom>
        <a:solidFill>
          <a:schemeClr val="accent3">
            <a:shade val="80000"/>
            <a:hueOff val="20303"/>
            <a:satOff val="7337"/>
            <a:lumOff val="10151"/>
            <a:alphaOff val="0"/>
          </a:schemeClr>
        </a:solidFill>
        <a:ln w="12700" cap="flat" cmpd="sng" algn="ctr">
          <a:solidFill>
            <a:schemeClr val="accent3">
              <a:shade val="80000"/>
              <a:hueOff val="20303"/>
              <a:satOff val="7337"/>
              <a:lumOff val="1015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C96F26-AF03-42F6-B4A0-BA1414159DA5}">
      <dsp:nvSpPr>
        <dsp:cNvPr id="0" name=""/>
        <dsp:cNvSpPr/>
      </dsp:nvSpPr>
      <dsp:spPr>
        <a:xfrm>
          <a:off x="0" y="2056911"/>
          <a:ext cx="836443" cy="6854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a:t>4</a:t>
          </a:r>
        </a:p>
      </dsp:txBody>
      <dsp:txXfrm>
        <a:off x="0" y="2056911"/>
        <a:ext cx="836443" cy="685497"/>
      </dsp:txXfrm>
    </dsp:sp>
    <dsp:sp modelId="{860867E8-037B-4F27-A6A8-D613DF06C496}">
      <dsp:nvSpPr>
        <dsp:cNvPr id="0" name=""/>
        <dsp:cNvSpPr/>
      </dsp:nvSpPr>
      <dsp:spPr>
        <a:xfrm>
          <a:off x="899177" y="2077207"/>
          <a:ext cx="6862642" cy="6225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What methods were used for selecting/rating EBIs?</a:t>
          </a:r>
        </a:p>
      </dsp:txBody>
      <dsp:txXfrm>
        <a:off x="899177" y="2077207"/>
        <a:ext cx="6862642" cy="622571"/>
      </dsp:txXfrm>
    </dsp:sp>
    <dsp:sp modelId="{CC22ECCB-833C-46AE-891A-C533A0A8E21A}">
      <dsp:nvSpPr>
        <dsp:cNvPr id="0" name=""/>
        <dsp:cNvSpPr/>
      </dsp:nvSpPr>
      <dsp:spPr>
        <a:xfrm>
          <a:off x="836443" y="2710610"/>
          <a:ext cx="3345775"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1AF8-95B4-4D9C-A4FE-763009DDDB3A}">
      <dsp:nvSpPr>
        <dsp:cNvPr id="0" name=""/>
        <dsp:cNvSpPr/>
      </dsp:nvSpPr>
      <dsp:spPr>
        <a:xfrm>
          <a:off x="0" y="2742408"/>
          <a:ext cx="7772401" cy="0"/>
        </a:xfrm>
        <a:prstGeom prst="line">
          <a:avLst/>
        </a:prstGeom>
        <a:solidFill>
          <a:schemeClr val="accent3">
            <a:shade val="80000"/>
            <a:hueOff val="27071"/>
            <a:satOff val="9783"/>
            <a:lumOff val="13535"/>
            <a:alphaOff val="0"/>
          </a:schemeClr>
        </a:solidFill>
        <a:ln w="12700" cap="flat" cmpd="sng" algn="ctr">
          <a:solidFill>
            <a:schemeClr val="accent3">
              <a:shade val="80000"/>
              <a:hueOff val="27071"/>
              <a:satOff val="9783"/>
              <a:lumOff val="1353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3207D4-648D-4B8D-B628-9D26AB4FDD6F}">
      <dsp:nvSpPr>
        <dsp:cNvPr id="0" name=""/>
        <dsp:cNvSpPr/>
      </dsp:nvSpPr>
      <dsp:spPr>
        <a:xfrm>
          <a:off x="0" y="2742408"/>
          <a:ext cx="857696" cy="6854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a:t>5</a:t>
          </a:r>
        </a:p>
      </dsp:txBody>
      <dsp:txXfrm>
        <a:off x="0" y="2742408"/>
        <a:ext cx="857696" cy="685497"/>
      </dsp:txXfrm>
    </dsp:sp>
    <dsp:sp modelId="{8CE2D49C-4851-4A57-8554-89165A7D5054}">
      <dsp:nvSpPr>
        <dsp:cNvPr id="0" name=""/>
        <dsp:cNvSpPr/>
      </dsp:nvSpPr>
      <dsp:spPr>
        <a:xfrm>
          <a:off x="922023" y="2741008"/>
          <a:ext cx="6841486" cy="6225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What implementation materials/guidance is provided?</a:t>
          </a:r>
        </a:p>
      </dsp:txBody>
      <dsp:txXfrm>
        <a:off x="922023" y="2741008"/>
        <a:ext cx="6841486" cy="622571"/>
      </dsp:txXfrm>
    </dsp:sp>
    <dsp:sp modelId="{C4FD37F1-6FF7-4705-8918-58BF4A2D0580}">
      <dsp:nvSpPr>
        <dsp:cNvPr id="0" name=""/>
        <dsp:cNvSpPr/>
      </dsp:nvSpPr>
      <dsp:spPr>
        <a:xfrm>
          <a:off x="857696" y="3396108"/>
          <a:ext cx="3430786"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A63C85-C2B1-4702-8C98-129A2F201764}">
      <dsp:nvSpPr>
        <dsp:cNvPr id="0" name=""/>
        <dsp:cNvSpPr/>
      </dsp:nvSpPr>
      <dsp:spPr>
        <a:xfrm>
          <a:off x="3956896" y="969"/>
          <a:ext cx="1527661" cy="857014"/>
        </a:xfrm>
        <a:prstGeom prst="roundRect">
          <a:avLst/>
        </a:prstGeom>
        <a:solidFill>
          <a:srgbClr val="263E67"/>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Understand problem</a:t>
          </a:r>
        </a:p>
      </dsp:txBody>
      <dsp:txXfrm>
        <a:off x="3998732" y="42805"/>
        <a:ext cx="1443989" cy="773342"/>
      </dsp:txXfrm>
    </dsp:sp>
    <dsp:sp modelId="{93AE4088-0B87-404C-9919-605D038D11CF}">
      <dsp:nvSpPr>
        <dsp:cNvPr id="0" name=""/>
        <dsp:cNvSpPr/>
      </dsp:nvSpPr>
      <dsp:spPr>
        <a:xfrm>
          <a:off x="2698951" y="429477"/>
          <a:ext cx="4043551" cy="4043551"/>
        </a:xfrm>
        <a:custGeom>
          <a:avLst/>
          <a:gdLst/>
          <a:ahLst/>
          <a:cxnLst/>
          <a:rect l="0" t="0" r="0" b="0"/>
          <a:pathLst>
            <a:path>
              <a:moveTo>
                <a:pt x="2928649" y="214800"/>
              </a:moveTo>
              <a:arcTo wR="2021775" hR="2021775" stAng="17799053" swAng="81014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9977A1BB-6C7C-475A-8969-3EB50D97445F}">
      <dsp:nvSpPr>
        <dsp:cNvPr id="0" name=""/>
        <dsp:cNvSpPr/>
      </dsp:nvSpPr>
      <dsp:spPr>
        <a:xfrm>
          <a:off x="5707805" y="1011857"/>
          <a:ext cx="1527661" cy="857014"/>
        </a:xfrm>
        <a:prstGeom prst="roundRect">
          <a:avLst/>
        </a:prstGeom>
        <a:solidFill>
          <a:srgbClr val="263E67"/>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Establish goals for improvement</a:t>
          </a:r>
        </a:p>
      </dsp:txBody>
      <dsp:txXfrm>
        <a:off x="5749641" y="1053693"/>
        <a:ext cx="1443989" cy="773342"/>
      </dsp:txXfrm>
    </dsp:sp>
    <dsp:sp modelId="{A315045C-FB7D-4D96-A60A-5C90DCB33944}">
      <dsp:nvSpPr>
        <dsp:cNvPr id="0" name=""/>
        <dsp:cNvSpPr/>
      </dsp:nvSpPr>
      <dsp:spPr>
        <a:xfrm>
          <a:off x="2698951" y="429477"/>
          <a:ext cx="4043551" cy="4043551"/>
        </a:xfrm>
        <a:custGeom>
          <a:avLst/>
          <a:gdLst/>
          <a:ahLst/>
          <a:cxnLst/>
          <a:rect l="0" t="0" r="0" b="0"/>
          <a:pathLst>
            <a:path>
              <a:moveTo>
                <a:pt x="4011974" y="1665842"/>
              </a:moveTo>
              <a:arcTo wR="2021775" hR="2021775" stAng="20991614" swAng="121677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42B00A90-49FC-4B16-BFB5-E6CE81C3569D}">
      <dsp:nvSpPr>
        <dsp:cNvPr id="0" name=""/>
        <dsp:cNvSpPr/>
      </dsp:nvSpPr>
      <dsp:spPr>
        <a:xfrm>
          <a:off x="5707805" y="3033633"/>
          <a:ext cx="1527661" cy="857014"/>
        </a:xfrm>
        <a:prstGeom prst="roundRect">
          <a:avLst/>
        </a:prstGeom>
        <a:solidFill>
          <a:srgbClr val="263E67"/>
        </a:solidFill>
        <a:ln w="381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Find and Select EBIs</a:t>
          </a:r>
        </a:p>
      </dsp:txBody>
      <dsp:txXfrm>
        <a:off x="5749641" y="3075469"/>
        <a:ext cx="1443989" cy="773342"/>
      </dsp:txXfrm>
    </dsp:sp>
    <dsp:sp modelId="{3D61D92C-52E9-4070-A054-DF8606293766}">
      <dsp:nvSpPr>
        <dsp:cNvPr id="0" name=""/>
        <dsp:cNvSpPr/>
      </dsp:nvSpPr>
      <dsp:spPr>
        <a:xfrm>
          <a:off x="2698951" y="429477"/>
          <a:ext cx="4043551" cy="4043551"/>
        </a:xfrm>
        <a:custGeom>
          <a:avLst/>
          <a:gdLst/>
          <a:ahLst/>
          <a:cxnLst/>
          <a:rect l="0" t="0" r="0" b="0"/>
          <a:pathLst>
            <a:path>
              <a:moveTo>
                <a:pt x="3325486" y="3567064"/>
              </a:moveTo>
              <a:arcTo wR="2021775" hR="2021775" stAng="2990805" swAng="81014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2FD33B52-D2D1-4296-A0EA-A705BDF395B4}">
      <dsp:nvSpPr>
        <dsp:cNvPr id="0" name=""/>
        <dsp:cNvSpPr/>
      </dsp:nvSpPr>
      <dsp:spPr>
        <a:xfrm>
          <a:off x="3956896" y="4044521"/>
          <a:ext cx="1527661" cy="857014"/>
        </a:xfrm>
        <a:prstGeom prst="roundRect">
          <a:avLst/>
        </a:prstGeom>
        <a:solidFill>
          <a:srgbClr val="263E67"/>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Adapt EBIs</a:t>
          </a:r>
        </a:p>
      </dsp:txBody>
      <dsp:txXfrm>
        <a:off x="3998732" y="4086357"/>
        <a:ext cx="1443989" cy="773342"/>
      </dsp:txXfrm>
    </dsp:sp>
    <dsp:sp modelId="{5C4C6834-CFE1-4D8F-9E93-7BF9EBE10C9B}">
      <dsp:nvSpPr>
        <dsp:cNvPr id="0" name=""/>
        <dsp:cNvSpPr/>
      </dsp:nvSpPr>
      <dsp:spPr>
        <a:xfrm>
          <a:off x="2698951" y="429477"/>
          <a:ext cx="4043551" cy="4043551"/>
        </a:xfrm>
        <a:custGeom>
          <a:avLst/>
          <a:gdLst/>
          <a:ahLst/>
          <a:cxnLst/>
          <a:rect l="0" t="0" r="0" b="0"/>
          <a:pathLst>
            <a:path>
              <a:moveTo>
                <a:pt x="1114902" y="3828750"/>
              </a:moveTo>
              <a:arcTo wR="2021775" hR="2021775" stAng="6999053" swAng="81014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0D6E494D-89C5-4494-8AD1-8D5A56250D8B}">
      <dsp:nvSpPr>
        <dsp:cNvPr id="0" name=""/>
        <dsp:cNvSpPr/>
      </dsp:nvSpPr>
      <dsp:spPr>
        <a:xfrm>
          <a:off x="2205987" y="3033633"/>
          <a:ext cx="1527661" cy="857014"/>
        </a:xfrm>
        <a:prstGeom prst="roundRect">
          <a:avLst/>
        </a:prstGeom>
        <a:solidFill>
          <a:srgbClr val="263E67"/>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Implement EBIs</a:t>
          </a:r>
        </a:p>
      </dsp:txBody>
      <dsp:txXfrm>
        <a:off x="2247823" y="3075469"/>
        <a:ext cx="1443989" cy="773342"/>
      </dsp:txXfrm>
    </dsp:sp>
    <dsp:sp modelId="{622C4ADC-5C9D-49BC-831A-4F513095FBCF}">
      <dsp:nvSpPr>
        <dsp:cNvPr id="0" name=""/>
        <dsp:cNvSpPr/>
      </dsp:nvSpPr>
      <dsp:spPr>
        <a:xfrm>
          <a:off x="2698951" y="429477"/>
          <a:ext cx="4043551" cy="4043551"/>
        </a:xfrm>
        <a:custGeom>
          <a:avLst/>
          <a:gdLst/>
          <a:ahLst/>
          <a:cxnLst/>
          <a:rect l="0" t="0" r="0" b="0"/>
          <a:pathLst>
            <a:path>
              <a:moveTo>
                <a:pt x="31577" y="2377709"/>
              </a:moveTo>
              <a:arcTo wR="2021775" hR="2021775" stAng="10191614" swAng="121677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67455132-1615-439B-A018-AC0F0DBAFEB0}">
      <dsp:nvSpPr>
        <dsp:cNvPr id="0" name=""/>
        <dsp:cNvSpPr/>
      </dsp:nvSpPr>
      <dsp:spPr>
        <a:xfrm>
          <a:off x="2205987" y="1011857"/>
          <a:ext cx="1527661" cy="857014"/>
        </a:xfrm>
        <a:prstGeom prst="roundRect">
          <a:avLst/>
        </a:prstGeom>
        <a:solidFill>
          <a:srgbClr val="263E67"/>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2"/>
              </a:solidFill>
            </a:rPr>
            <a:t>Evaluate impact</a:t>
          </a:r>
        </a:p>
      </dsp:txBody>
      <dsp:txXfrm>
        <a:off x="2247823" y="1053693"/>
        <a:ext cx="1443989" cy="773342"/>
      </dsp:txXfrm>
    </dsp:sp>
    <dsp:sp modelId="{18E5F03D-6747-466C-9C77-DF4DFFA9C25A}">
      <dsp:nvSpPr>
        <dsp:cNvPr id="0" name=""/>
        <dsp:cNvSpPr/>
      </dsp:nvSpPr>
      <dsp:spPr>
        <a:xfrm>
          <a:off x="2698951" y="429477"/>
          <a:ext cx="4043551" cy="4043551"/>
        </a:xfrm>
        <a:custGeom>
          <a:avLst/>
          <a:gdLst/>
          <a:ahLst/>
          <a:cxnLst/>
          <a:rect l="0" t="0" r="0" b="0"/>
          <a:pathLst>
            <a:path>
              <a:moveTo>
                <a:pt x="718065" y="476487"/>
              </a:moveTo>
              <a:arcTo wR="2021775" hR="2021775" stAng="13790805" swAng="810143"/>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BCBF4D-A853-BA45-87EC-100B59234410}" type="datetimeFigureOut">
              <a:rPr lang="en-US" smtClean="0"/>
              <a:t>6/22/2021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5068A5-8C81-1946-A3F2-2DAC8D58D688}" type="slidenum">
              <a:rPr lang="en-US" smtClean="0"/>
              <a:t>‹#›</a:t>
            </a:fld>
            <a:endParaRPr lang="en-US"/>
          </a:p>
        </p:txBody>
      </p:sp>
    </p:spTree>
    <p:extLst>
      <p:ext uri="{BB962C8B-B14F-4D97-AF65-F5344CB8AC3E}">
        <p14:creationId xmlns:p14="http://schemas.microsoft.com/office/powerpoint/2010/main" val="1691186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5068A5-8C81-1946-A3F2-2DAC8D58D6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8385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Walk participants through the Community Guide. Link on the About Tab. Who created the website? What is the potential</a:t>
            </a:r>
            <a:r>
              <a:rPr lang="en-US" baseline="0"/>
              <a:t> for bias? While still on the About Tab,</a:t>
            </a:r>
            <a:r>
              <a:rPr lang="en-US"/>
              <a:t> scroll to methodology</a:t>
            </a:r>
            <a:r>
              <a:rPr lang="en-US" baseline="0"/>
              <a:t> to show them details on the systematic review process. Then select an intervention that is recommended (strong evidence) and show the number of studies reviewed and consistency of findings across studies. Also show what the Guide reports on a specific EBI – date the review was completed, magnitude of effect, number of studies, consistency of findings across studies, populations and setting that it was tested with.</a:t>
            </a:r>
            <a:endParaRPr lang="en-US"/>
          </a:p>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21</a:t>
            </a:fld>
            <a:endParaRPr lang="en-US"/>
          </a:p>
        </p:txBody>
      </p:sp>
    </p:spTree>
    <p:extLst>
      <p:ext uri="{BB962C8B-B14F-4D97-AF65-F5344CB8AC3E}">
        <p14:creationId xmlns:p14="http://schemas.microsoft.com/office/powerpoint/2010/main" val="4028622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22</a:t>
            </a:fld>
            <a:endParaRPr lang="en-US"/>
          </a:p>
        </p:txBody>
      </p:sp>
    </p:spTree>
    <p:extLst>
      <p:ext uri="{BB962C8B-B14F-4D97-AF65-F5344CB8AC3E}">
        <p14:creationId xmlns:p14="http://schemas.microsoft.com/office/powerpoint/2010/main" val="1569160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23</a:t>
            </a:fld>
            <a:endParaRPr lang="en-US"/>
          </a:p>
        </p:txBody>
      </p:sp>
    </p:spTree>
    <p:extLst>
      <p:ext uri="{BB962C8B-B14F-4D97-AF65-F5344CB8AC3E}">
        <p14:creationId xmlns:p14="http://schemas.microsoft.com/office/powerpoint/2010/main" val="440283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24</a:t>
            </a:fld>
            <a:endParaRPr lang="en-US"/>
          </a:p>
        </p:txBody>
      </p:sp>
    </p:spTree>
    <p:extLst>
      <p:ext uri="{BB962C8B-B14F-4D97-AF65-F5344CB8AC3E}">
        <p14:creationId xmlns:p14="http://schemas.microsoft.com/office/powerpoint/2010/main" val="3536772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5068A5-8C81-1946-A3F2-2DAC8D58D688}" type="slidenum">
              <a:rPr lang="en-US" smtClean="0"/>
              <a:t>26</a:t>
            </a:fld>
            <a:endParaRPr lang="en-US"/>
          </a:p>
        </p:txBody>
      </p:sp>
    </p:spTree>
    <p:extLst>
      <p:ext uri="{BB962C8B-B14F-4D97-AF65-F5344CB8AC3E}">
        <p14:creationId xmlns:p14="http://schemas.microsoft.com/office/powerpoint/2010/main" val="870081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27</a:t>
            </a:fld>
            <a:endParaRPr lang="en-US"/>
          </a:p>
        </p:txBody>
      </p:sp>
    </p:spTree>
    <p:extLst>
      <p:ext uri="{BB962C8B-B14F-4D97-AF65-F5344CB8AC3E}">
        <p14:creationId xmlns:p14="http://schemas.microsoft.com/office/powerpoint/2010/main" val="3245731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F8B5E7-4237-4065-9263-6A4EF0BFEA00}" type="slidenum">
              <a:rPr lang="en-US" smtClean="0"/>
              <a:t>29</a:t>
            </a:fld>
            <a:endParaRPr lang="en-US"/>
          </a:p>
        </p:txBody>
      </p:sp>
    </p:spTree>
    <p:extLst>
      <p:ext uri="{BB962C8B-B14F-4D97-AF65-F5344CB8AC3E}">
        <p14:creationId xmlns:p14="http://schemas.microsoft.com/office/powerpoint/2010/main" val="41809814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Walk through process</a:t>
            </a:r>
            <a:r>
              <a:rPr lang="en-US" baseline="0" dirty="0"/>
              <a:t> similar to Community Guide. Be sure to point to ratings section of a specific intervention. </a:t>
            </a:r>
            <a:endParaRPr lang="en-US" dirty="0"/>
          </a:p>
        </p:txBody>
      </p:sp>
      <p:sp>
        <p:nvSpPr>
          <p:cNvPr id="4" name="Slide Number Placeholder 3"/>
          <p:cNvSpPr>
            <a:spLocks noGrp="1"/>
          </p:cNvSpPr>
          <p:nvPr>
            <p:ph type="sldNum" sz="quarter" idx="10"/>
          </p:nvPr>
        </p:nvSpPr>
        <p:spPr/>
        <p:txBody>
          <a:bodyPr/>
          <a:lstStyle/>
          <a:p>
            <a:fld id="{CFF8B5E7-4237-4065-9263-6A4EF0BFEA00}" type="slidenum">
              <a:rPr lang="en-US" smtClean="0"/>
              <a:t>31</a:t>
            </a:fld>
            <a:endParaRPr lang="en-US"/>
          </a:p>
        </p:txBody>
      </p:sp>
    </p:spTree>
    <p:extLst>
      <p:ext uri="{BB962C8B-B14F-4D97-AF65-F5344CB8AC3E}">
        <p14:creationId xmlns:p14="http://schemas.microsoft.com/office/powerpoint/2010/main" val="526401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32</a:t>
            </a:fld>
            <a:endParaRPr lang="en-US"/>
          </a:p>
        </p:txBody>
      </p:sp>
    </p:spTree>
    <p:extLst>
      <p:ext uri="{BB962C8B-B14F-4D97-AF65-F5344CB8AC3E}">
        <p14:creationId xmlns:p14="http://schemas.microsoft.com/office/powerpoint/2010/main" val="963298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33</a:t>
            </a:fld>
            <a:endParaRPr lang="en-US"/>
          </a:p>
        </p:txBody>
      </p:sp>
    </p:spTree>
    <p:extLst>
      <p:ext uri="{BB962C8B-B14F-4D97-AF65-F5344CB8AC3E}">
        <p14:creationId xmlns:p14="http://schemas.microsoft.com/office/powerpoint/2010/main" val="3917117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2</a:t>
            </a:fld>
            <a:endParaRPr lang="en-US"/>
          </a:p>
        </p:txBody>
      </p:sp>
    </p:spTree>
    <p:extLst>
      <p:ext uri="{BB962C8B-B14F-4D97-AF65-F5344CB8AC3E}">
        <p14:creationId xmlns:p14="http://schemas.microsoft.com/office/powerpoint/2010/main" val="9096442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34</a:t>
            </a:fld>
            <a:endParaRPr lang="en-US"/>
          </a:p>
        </p:txBody>
      </p:sp>
    </p:spTree>
    <p:extLst>
      <p:ext uri="{BB962C8B-B14F-4D97-AF65-F5344CB8AC3E}">
        <p14:creationId xmlns:p14="http://schemas.microsoft.com/office/powerpoint/2010/main" val="28581894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prstClr val="black"/>
                </a:solidFill>
                <a:effectLst/>
                <a:uLnTx/>
                <a:uFillTx/>
                <a:latin typeface="Calibri Light" panose="020F0302020204030204"/>
                <a:ea typeface="+mn-ea"/>
                <a:cs typeface="+mn-cs"/>
              </a:rPr>
              <a:t>Talking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Light" panose="020F0302020204030204"/>
                <a:ea typeface="+mn-ea"/>
                <a:cs typeface="Arial" panose="020B0604020202020204" pitchFamily="34" charset="0"/>
              </a:rPr>
              <a:t>There are many different sources of evidence, just remember organizations vary on criteria they use.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effectLst/>
                <a:uLnTx/>
                <a:uFillTx/>
                <a:latin typeface="Calibri Light" panose="020F0302020204030204"/>
                <a:ea typeface="+mn-ea"/>
                <a:cs typeface="Arial" panose="020B0604020202020204" pitchFamily="34" charset="0"/>
              </a:rPr>
              <a:t>Important to use list of questions we shared as you are going through a source of evidence.</a:t>
            </a:r>
            <a:endParaRPr kumimoji="0" lang="en-US" b="1" i="0" u="none" strike="noStrike" kern="1200" cap="none" spc="0" normalizeH="0" baseline="0" noProof="0" dirty="0">
              <a:ln>
                <a:noFill/>
              </a:ln>
              <a:effectLst/>
              <a:uLnTx/>
              <a:uFillTx/>
              <a:latin typeface="Arial" charset="0"/>
              <a:ea typeface="+mn-ea"/>
              <a:cs typeface="+mn-cs"/>
            </a:endParaRPr>
          </a:p>
          <a:p>
            <a:pPr marL="171450" indent="-171450">
              <a:buFont typeface="Arial" panose="020B0604020202020204" pitchFamily="34" charset="0"/>
              <a:buChar char="•"/>
            </a:pPr>
            <a:r>
              <a:rPr lang="en-US" dirty="0">
                <a:latin typeface="Calibri Light"/>
                <a:cs typeface="Calibri Light"/>
              </a:rPr>
              <a:t>Notes that resource list has cites with additional implementation materials and guidance for HPV and CRC.</a:t>
            </a:r>
          </a:p>
          <a:p>
            <a:endParaRPr lang="en-US" dirty="0">
              <a:cs typeface="Calibri"/>
            </a:endParaRPr>
          </a:p>
        </p:txBody>
      </p:sp>
      <p:sp>
        <p:nvSpPr>
          <p:cNvPr id="4" name="Slide Number Placeholder 3"/>
          <p:cNvSpPr>
            <a:spLocks noGrp="1"/>
          </p:cNvSpPr>
          <p:nvPr>
            <p:ph type="sldNum" sz="quarter" idx="10"/>
          </p:nvPr>
        </p:nvSpPr>
        <p:spPr/>
        <p:txBody>
          <a:bodyPr/>
          <a:lstStyle/>
          <a:p>
            <a:fld id="{CFF8B5E7-4237-4065-9263-6A4EF0BFEA00}" type="slidenum">
              <a:rPr lang="en-US" smtClean="0"/>
              <a:t>35</a:t>
            </a:fld>
            <a:endParaRPr lang="en-US"/>
          </a:p>
        </p:txBody>
      </p:sp>
    </p:spTree>
    <p:extLst>
      <p:ext uri="{BB962C8B-B14F-4D97-AF65-F5344CB8AC3E}">
        <p14:creationId xmlns:p14="http://schemas.microsoft.com/office/powerpoint/2010/main" val="3771319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37</a:t>
            </a:fld>
            <a:endParaRPr lang="en-US"/>
          </a:p>
        </p:txBody>
      </p:sp>
    </p:spTree>
    <p:extLst>
      <p:ext uri="{BB962C8B-B14F-4D97-AF65-F5344CB8AC3E}">
        <p14:creationId xmlns:p14="http://schemas.microsoft.com/office/powerpoint/2010/main" val="36932941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a:ln>
                  <a:noFill/>
                </a:ln>
                <a:solidFill>
                  <a:prstClr val="black"/>
                </a:solidFill>
                <a:effectLst/>
                <a:uLnTx/>
                <a:uFillTx/>
                <a:latin typeface="+mn-lt"/>
                <a:ea typeface="+mn-ea"/>
                <a:cs typeface="+mn-cs"/>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Here’s an example of a tool for making a detailed comparison that your organization can use.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Summarizing the outcomes of the detailed comparison in the EBI selection tool might provide insight or an overview of which EBI fits best and you can use the overview to base the selection of an EBI 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Notice that fit isn’t just yes or no. </a:t>
            </a:r>
          </a:p>
          <a:p>
            <a:endParaRPr lang="en-US"/>
          </a:p>
        </p:txBody>
      </p:sp>
      <p:sp>
        <p:nvSpPr>
          <p:cNvPr id="4" name="Slide Number Placeholder 3"/>
          <p:cNvSpPr>
            <a:spLocks noGrp="1"/>
          </p:cNvSpPr>
          <p:nvPr>
            <p:ph type="sldNum" sz="quarter" idx="10"/>
          </p:nvPr>
        </p:nvSpPr>
        <p:spPr/>
        <p:txBody>
          <a:bodyPr/>
          <a:lstStyle/>
          <a:p>
            <a:fld id="{CFF8B5E7-4237-4065-9263-6A4EF0BFEA00}" type="slidenum">
              <a:rPr lang="en-US" smtClean="0"/>
              <a:t>38</a:t>
            </a:fld>
            <a:endParaRPr lang="en-US"/>
          </a:p>
        </p:txBody>
      </p:sp>
    </p:spTree>
    <p:extLst>
      <p:ext uri="{BB962C8B-B14F-4D97-AF65-F5344CB8AC3E}">
        <p14:creationId xmlns:p14="http://schemas.microsoft.com/office/powerpoint/2010/main" val="41746297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prstClr val="black"/>
                </a:solidFill>
                <a:effectLst/>
                <a:uLnTx/>
                <a:uFillTx/>
                <a:latin typeface="+mn-lt"/>
                <a:ea typeface="+mn-ea"/>
                <a:cs typeface="+mn-cs"/>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Two additional considerations are shown here: relevance and strength:</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The first is one that can be a barrier to adopting EBI. If an EBI is tested under ideal conditions (volunteers who don’t look like your community, who don’t face the same barriers, who don’t have the same cluster of co-morbidities) then it might not be relevant to your real-world conditions. The new REAIM score, if you look at RTIPS, is an indication of real world effectiveness.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Effectiveness is the extent to which the intended effect or benefits that were achieved under optimal conditions are also achieved in real-world settings.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Efficacy is the extent to which the intended effect or benefits were achieved under optimal conditions.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The second idea here is the strength of the evidence. In the Defining Evidence session, we discussed that systematic reviews like the Community Guide provide stronger evidence that a type of EBI works across multiple studies. The next level would be individual research or rigorous evaluation studies.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Your stakeholders and funders may help you decide what level of evidence you need. There also may not be enough evidence in your priority health area. So you may need to search for the strongest level of evidence available. </a:t>
            </a:r>
          </a:p>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40</a:t>
            </a:fld>
            <a:endParaRPr lang="en-US"/>
          </a:p>
        </p:txBody>
      </p:sp>
    </p:spTree>
    <p:extLst>
      <p:ext uri="{BB962C8B-B14F-4D97-AF65-F5344CB8AC3E}">
        <p14:creationId xmlns:p14="http://schemas.microsoft.com/office/powerpoint/2010/main" val="41363410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5068A5-8C81-1946-A3F2-2DAC8D58D6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9534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3</a:t>
            </a:fld>
            <a:endParaRPr lang="en-US"/>
          </a:p>
        </p:txBody>
      </p:sp>
    </p:spTree>
    <p:extLst>
      <p:ext uri="{BB962C8B-B14F-4D97-AF65-F5344CB8AC3E}">
        <p14:creationId xmlns:p14="http://schemas.microsoft.com/office/powerpoint/2010/main" val="4034225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4</a:t>
            </a:fld>
            <a:endParaRPr lang="en-US"/>
          </a:p>
        </p:txBody>
      </p:sp>
    </p:spTree>
    <p:extLst>
      <p:ext uri="{BB962C8B-B14F-4D97-AF65-F5344CB8AC3E}">
        <p14:creationId xmlns:p14="http://schemas.microsoft.com/office/powerpoint/2010/main" val="3059794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CFF8B5E7-4237-4065-9263-6A4EF0BFEA00}" type="slidenum">
              <a:rPr lang="en-US" smtClean="0"/>
              <a:t>8</a:t>
            </a:fld>
            <a:endParaRPr lang="en-US"/>
          </a:p>
        </p:txBody>
      </p:sp>
    </p:spTree>
    <p:extLst>
      <p:ext uri="{BB962C8B-B14F-4D97-AF65-F5344CB8AC3E}">
        <p14:creationId xmlns:p14="http://schemas.microsoft.com/office/powerpoint/2010/main" val="749955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13</a:t>
            </a:fld>
            <a:endParaRPr lang="en-US"/>
          </a:p>
        </p:txBody>
      </p:sp>
    </p:spTree>
    <p:extLst>
      <p:ext uri="{BB962C8B-B14F-4D97-AF65-F5344CB8AC3E}">
        <p14:creationId xmlns:p14="http://schemas.microsoft.com/office/powerpoint/2010/main" val="1647102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F8B5E7-4237-4065-9263-6A4EF0BFEA00}" type="slidenum">
              <a:rPr lang="en-US" smtClean="0"/>
              <a:t>15</a:t>
            </a:fld>
            <a:endParaRPr lang="en-US"/>
          </a:p>
        </p:txBody>
      </p:sp>
    </p:spTree>
    <p:extLst>
      <p:ext uri="{BB962C8B-B14F-4D97-AF65-F5344CB8AC3E}">
        <p14:creationId xmlns:p14="http://schemas.microsoft.com/office/powerpoint/2010/main" val="974700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17</a:t>
            </a:fld>
            <a:endParaRPr lang="en-US"/>
          </a:p>
        </p:txBody>
      </p:sp>
    </p:spTree>
    <p:extLst>
      <p:ext uri="{BB962C8B-B14F-4D97-AF65-F5344CB8AC3E}">
        <p14:creationId xmlns:p14="http://schemas.microsoft.com/office/powerpoint/2010/main" val="3849720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5068A5-8C81-1946-A3F2-2DAC8D58D688}" type="slidenum">
              <a:rPr lang="en-US" smtClean="0"/>
              <a:t>18</a:t>
            </a:fld>
            <a:endParaRPr lang="en-US"/>
          </a:p>
        </p:txBody>
      </p:sp>
    </p:spTree>
    <p:extLst>
      <p:ext uri="{BB962C8B-B14F-4D97-AF65-F5344CB8AC3E}">
        <p14:creationId xmlns:p14="http://schemas.microsoft.com/office/powerpoint/2010/main" val="41583135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232749"/>
            <a:ext cx="6858000" cy="2277213"/>
          </a:xfrm>
        </p:spPr>
        <p:txBody>
          <a:bodyPr anchor="b"/>
          <a:lstStyle>
            <a:lvl1pPr algn="ctr">
              <a:defRPr sz="4500"/>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solidFill>
                  <a:schemeClr val="accent4"/>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edit Master subtitle style</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41350"/>
          </a:xfrm>
          <a:prstGeom prst="rect">
            <a:avLst/>
          </a:prstGeom>
        </p:spPr>
      </p:pic>
      <p:grpSp>
        <p:nvGrpSpPr>
          <p:cNvPr id="5" name="Group 4"/>
          <p:cNvGrpSpPr/>
          <p:nvPr userDrawn="1"/>
        </p:nvGrpSpPr>
        <p:grpSpPr>
          <a:xfrm>
            <a:off x="6394451" y="237785"/>
            <a:ext cx="2476500" cy="807129"/>
            <a:chOff x="9607550" y="-2693101"/>
            <a:chExt cx="2476500" cy="807129"/>
          </a:xfrm>
        </p:grpSpPr>
        <p:sp>
          <p:nvSpPr>
            <p:cNvPr id="6" name="Rectangle 5"/>
            <p:cNvSpPr/>
            <p:nvPr/>
          </p:nvSpPr>
          <p:spPr>
            <a:xfrm>
              <a:off x="9607550" y="-2693101"/>
              <a:ext cx="2476500" cy="807129"/>
            </a:xfrm>
            <a:prstGeom prst="rect">
              <a:avLst/>
            </a:prstGeom>
            <a:solidFill>
              <a:schemeClr val="bg1"/>
            </a:solidFill>
            <a:ln w="25400">
              <a:solidFill>
                <a:srgbClr val="485C7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2800" y="-2605353"/>
              <a:ext cx="2286000" cy="606232"/>
            </a:xfrm>
            <a:prstGeom prst="rect">
              <a:avLst/>
            </a:prstGeom>
          </p:spPr>
        </p:pic>
      </p:grpSp>
      <p:pic>
        <p:nvPicPr>
          <p:cNvPr id="4" name="Picture 3">
            <a:extLst>
              <a:ext uri="{FF2B5EF4-FFF2-40B4-BE49-F238E27FC236}">
                <a16:creationId xmlns:a16="http://schemas.microsoft.com/office/drawing/2014/main" id="{B69B980A-90B6-4D7A-9887-FCA1927C5D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211792"/>
            <a:ext cx="9144000" cy="641350"/>
          </a:xfrm>
          <a:prstGeom prst="rect">
            <a:avLst/>
          </a:prstGeom>
        </p:spPr>
      </p:pic>
    </p:spTree>
    <p:extLst>
      <p:ext uri="{BB962C8B-B14F-4D97-AF65-F5344CB8AC3E}">
        <p14:creationId xmlns:p14="http://schemas.microsoft.com/office/powerpoint/2010/main" val="3713288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7469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987429"/>
            <a:ext cx="2949178" cy="1069975"/>
          </a:xfrm>
          <a:solidFill>
            <a:schemeClr val="accent2"/>
          </a:solidFill>
        </p:spPr>
        <p:txBody>
          <a:bodyPr anchor="b"/>
          <a:lstStyle>
            <a:lvl1pPr>
              <a:defRPr sz="2400">
                <a:solidFill>
                  <a:schemeClr val="bg2"/>
                </a:solidFill>
              </a:defRPr>
            </a:lvl1pPr>
          </a:lstStyle>
          <a:p>
            <a:r>
              <a:rPr lang="en-US"/>
              <a:t>Click to edit Master title style</a:t>
            </a:r>
          </a:p>
        </p:txBody>
      </p:sp>
      <p:sp>
        <p:nvSpPr>
          <p:cNvPr id="3" name="Content Placeholder 2"/>
          <p:cNvSpPr>
            <a:spLocks noGrp="1"/>
          </p:cNvSpPr>
          <p:nvPr>
            <p:ph idx="1"/>
          </p:nvPr>
        </p:nvSpPr>
        <p:spPr>
          <a:xfrm>
            <a:off x="3887391" y="987426"/>
            <a:ext cx="4629150" cy="46728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Click to edit Master text styles</a:t>
            </a:r>
          </a:p>
        </p:txBody>
      </p:sp>
      <p:pic>
        <p:nvPicPr>
          <p:cNvPr id="9" name="Picture 8"/>
          <p:cNvPicPr>
            <a:picLocks noChangeAspect="1"/>
          </p:cNvPicPr>
          <p:nvPr userDrawn="1"/>
        </p:nvPicPr>
        <p:blipFill>
          <a:blip r:embed="rId2"/>
          <a:stretch>
            <a:fillRect/>
          </a:stretch>
        </p:blipFill>
        <p:spPr>
          <a:xfrm>
            <a:off x="6556971" y="5924701"/>
            <a:ext cx="2320544" cy="611239"/>
          </a:xfrm>
          <a:prstGeom prst="rect">
            <a:avLst/>
          </a:prstGeom>
        </p:spPr>
      </p:pic>
      <p:cxnSp>
        <p:nvCxnSpPr>
          <p:cNvPr id="10" name="Straight Connector 9"/>
          <p:cNvCxnSpPr/>
          <p:nvPr userDrawn="1"/>
        </p:nvCxnSpPr>
        <p:spPr>
          <a:xfrm flipH="1">
            <a:off x="292100" y="6514542"/>
            <a:ext cx="6239473" cy="0"/>
          </a:xfrm>
          <a:prstGeom prst="line">
            <a:avLst/>
          </a:prstGeom>
          <a:ln w="38100">
            <a:solidFill>
              <a:srgbClr val="263E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787400"/>
            <a:ext cx="2949178" cy="1270000"/>
          </a:xfrm>
          <a:solidFill>
            <a:schemeClr val="accent2"/>
          </a:solidFill>
        </p:spPr>
        <p:txBody>
          <a:bodyPr anchor="b"/>
          <a:lstStyle>
            <a:lvl1pPr>
              <a:defRPr sz="2400">
                <a:solidFill>
                  <a:schemeClr val="bg2"/>
                </a:solidFill>
              </a:defRPr>
            </a:lvl1pPr>
          </a:lstStyle>
          <a:p>
            <a:r>
              <a:rPr lang="en-US"/>
              <a:t>Click to edit Master title style</a:t>
            </a:r>
          </a:p>
        </p:txBody>
      </p:sp>
      <p:sp>
        <p:nvSpPr>
          <p:cNvPr id="3" name="Picture Placeholder 2"/>
          <p:cNvSpPr>
            <a:spLocks noGrp="1"/>
          </p:cNvSpPr>
          <p:nvPr>
            <p:ph type="pic" idx="1"/>
          </p:nvPr>
        </p:nvSpPr>
        <p:spPr>
          <a:xfrm>
            <a:off x="3887391" y="787400"/>
            <a:ext cx="4629150" cy="487285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Click to edit Master text styles</a:t>
            </a:r>
          </a:p>
        </p:txBody>
      </p:sp>
      <p:pic>
        <p:nvPicPr>
          <p:cNvPr id="9" name="Picture 8"/>
          <p:cNvPicPr>
            <a:picLocks noChangeAspect="1"/>
          </p:cNvPicPr>
          <p:nvPr userDrawn="1"/>
        </p:nvPicPr>
        <p:blipFill>
          <a:blip r:embed="rId2"/>
          <a:stretch>
            <a:fillRect/>
          </a:stretch>
        </p:blipFill>
        <p:spPr>
          <a:xfrm>
            <a:off x="6556971" y="5924701"/>
            <a:ext cx="2320544" cy="611239"/>
          </a:xfrm>
          <a:prstGeom prst="rect">
            <a:avLst/>
          </a:prstGeom>
        </p:spPr>
      </p:pic>
      <p:cxnSp>
        <p:nvCxnSpPr>
          <p:cNvPr id="10" name="Straight Connector 9"/>
          <p:cNvCxnSpPr/>
          <p:nvPr userDrawn="1"/>
        </p:nvCxnSpPr>
        <p:spPr>
          <a:xfrm flipH="1">
            <a:off x="292100" y="6514542"/>
            <a:ext cx="6239473" cy="0"/>
          </a:xfrm>
          <a:prstGeom prst="line">
            <a:avLst/>
          </a:prstGeom>
          <a:ln w="38100">
            <a:solidFill>
              <a:srgbClr val="263E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232749"/>
            <a:ext cx="6858000" cy="2277213"/>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solidFill>
                  <a:schemeClr val="accent4"/>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edit Master subtitle style</a:t>
            </a:r>
          </a:p>
        </p:txBody>
      </p:sp>
      <p:pic>
        <p:nvPicPr>
          <p:cNvPr id="12" name="Picture 11"/>
          <p:cNvPicPr>
            <a:picLocks noChangeAspect="1"/>
          </p:cNvPicPr>
          <p:nvPr userDrawn="1"/>
        </p:nvPicPr>
        <p:blipFill>
          <a:blip r:embed="rId2"/>
          <a:stretch>
            <a:fillRect/>
          </a:stretch>
        </p:blipFill>
        <p:spPr>
          <a:xfrm>
            <a:off x="266700" y="230133"/>
            <a:ext cx="2320544" cy="611239"/>
          </a:xfrm>
          <a:prstGeom prst="rect">
            <a:avLst/>
          </a:prstGeom>
        </p:spPr>
      </p:pic>
      <p:cxnSp>
        <p:nvCxnSpPr>
          <p:cNvPr id="13" name="Straight Connector 12"/>
          <p:cNvCxnSpPr/>
          <p:nvPr userDrawn="1"/>
        </p:nvCxnSpPr>
        <p:spPr>
          <a:xfrm flipH="1">
            <a:off x="2599944" y="794574"/>
            <a:ext cx="6239473" cy="0"/>
          </a:xfrm>
          <a:prstGeom prst="line">
            <a:avLst/>
          </a:prstGeom>
          <a:ln w="38100">
            <a:solidFill>
              <a:srgbClr val="263E67"/>
            </a:solidFill>
          </a:ln>
        </p:spPr>
        <p:style>
          <a:lnRef idx="1">
            <a:schemeClr val="accent1"/>
          </a:lnRef>
          <a:fillRef idx="0">
            <a:schemeClr val="accent1"/>
          </a:fillRef>
          <a:effectRef idx="0">
            <a:schemeClr val="accent1"/>
          </a:effectRef>
          <a:fontRef idx="minor">
            <a:schemeClr val="tx1"/>
          </a:fontRef>
        </p:style>
      </p:cxnSp>
      <p:pic>
        <p:nvPicPr>
          <p:cNvPr id="5" name="Picture 4" descr="A picture containing object, light, drawing, clock&#10;&#10;Description automatically generated">
            <a:extLst>
              <a:ext uri="{FF2B5EF4-FFF2-40B4-BE49-F238E27FC236}">
                <a16:creationId xmlns:a16="http://schemas.microsoft.com/office/drawing/2014/main" id="{C63652FC-F8D4-458A-A36D-33801A60355F}"/>
              </a:ext>
            </a:extLst>
          </p:cNvPr>
          <p:cNvPicPr>
            <a:picLocks noChangeAspect="1"/>
          </p:cNvPicPr>
          <p:nvPr userDrawn="1"/>
        </p:nvPicPr>
        <p:blipFill>
          <a:blip r:embed="rId3"/>
          <a:stretch>
            <a:fillRect/>
          </a:stretch>
        </p:blipFill>
        <p:spPr>
          <a:xfrm>
            <a:off x="6437743" y="5987252"/>
            <a:ext cx="2534160" cy="74813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628650" y="1825630"/>
            <a:ext cx="7886700" cy="38334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p:cNvPicPr>
            <a:picLocks noChangeAspect="1"/>
          </p:cNvPicPr>
          <p:nvPr userDrawn="1"/>
        </p:nvPicPr>
        <p:blipFill>
          <a:blip r:embed="rId2"/>
          <a:stretch>
            <a:fillRect/>
          </a:stretch>
        </p:blipFill>
        <p:spPr>
          <a:xfrm>
            <a:off x="6556971" y="5924701"/>
            <a:ext cx="2320544" cy="611239"/>
          </a:xfrm>
          <a:prstGeom prst="rect">
            <a:avLst/>
          </a:prstGeom>
        </p:spPr>
      </p:pic>
      <p:cxnSp>
        <p:nvCxnSpPr>
          <p:cNvPr id="9" name="Straight Connector 8"/>
          <p:cNvCxnSpPr/>
          <p:nvPr userDrawn="1"/>
        </p:nvCxnSpPr>
        <p:spPr>
          <a:xfrm flipH="1">
            <a:off x="292100" y="6514542"/>
            <a:ext cx="6239473" cy="0"/>
          </a:xfrm>
          <a:prstGeom prst="line">
            <a:avLst/>
          </a:prstGeom>
          <a:ln w="38100">
            <a:solidFill>
              <a:srgbClr val="263E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72B9209-B437-4FEF-A906-B0DC8425AF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97609"/>
            <a:ext cx="9144000" cy="641350"/>
          </a:xfrm>
          <a:prstGeom prst="rect">
            <a:avLst/>
          </a:prstGeom>
        </p:spPr>
      </p:pic>
      <p:sp>
        <p:nvSpPr>
          <p:cNvPr id="2" name="Title 1"/>
          <p:cNvSpPr>
            <a:spLocks noGrp="1"/>
          </p:cNvSpPr>
          <p:nvPr>
            <p:ph type="title"/>
          </p:nvPr>
        </p:nvSpPr>
        <p:spPr>
          <a:xfrm>
            <a:off x="623888" y="1112843"/>
            <a:ext cx="78867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992568"/>
            <a:ext cx="7886700" cy="1500187"/>
          </a:xfrm>
        </p:spPr>
        <p:txBody>
          <a:bodyPr/>
          <a:lstStyle>
            <a:lvl1pPr marL="0" indent="0">
              <a:buNone/>
              <a:defRPr sz="1800">
                <a:solidFill>
                  <a:schemeClr val="accent4"/>
                </a:solidFill>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Click to edit Master text styles</a:t>
            </a:r>
          </a:p>
        </p:txBody>
      </p:sp>
      <p:grpSp>
        <p:nvGrpSpPr>
          <p:cNvPr id="30" name="Group 29"/>
          <p:cNvGrpSpPr/>
          <p:nvPr userDrawn="1"/>
        </p:nvGrpSpPr>
        <p:grpSpPr>
          <a:xfrm>
            <a:off x="6394451" y="5794045"/>
            <a:ext cx="2476500" cy="807129"/>
            <a:chOff x="9607550" y="-2693101"/>
            <a:chExt cx="2476500" cy="807129"/>
          </a:xfrm>
        </p:grpSpPr>
        <p:sp>
          <p:nvSpPr>
            <p:cNvPr id="31" name="Rectangle 30"/>
            <p:cNvSpPr/>
            <p:nvPr/>
          </p:nvSpPr>
          <p:spPr>
            <a:xfrm>
              <a:off x="9607550" y="-2693101"/>
              <a:ext cx="2476500" cy="807129"/>
            </a:xfrm>
            <a:prstGeom prst="rect">
              <a:avLst/>
            </a:prstGeom>
            <a:solidFill>
              <a:schemeClr val="bg1"/>
            </a:solidFill>
            <a:ln w="25400">
              <a:solidFill>
                <a:srgbClr val="485C7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2800" y="-2605353"/>
              <a:ext cx="2286000" cy="606232"/>
            </a:xfrm>
            <a:prstGeom prst="rect">
              <a:avLst/>
            </a:prstGeom>
          </p:spPr>
        </p:pic>
      </p:gr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41350"/>
          </a:xfrm>
          <a:prstGeom prst="rect">
            <a:avLst/>
          </a:prstGeom>
        </p:spPr>
      </p:pic>
    </p:spTree>
    <p:extLst>
      <p:ext uri="{BB962C8B-B14F-4D97-AF65-F5344CB8AC3E}">
        <p14:creationId xmlns:p14="http://schemas.microsoft.com/office/powerpoint/2010/main" val="1182621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112843"/>
            <a:ext cx="78867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992568"/>
            <a:ext cx="7886700" cy="1500187"/>
          </a:xfrm>
        </p:spPr>
        <p:txBody>
          <a:bodyPr/>
          <a:lstStyle>
            <a:lvl1pPr marL="0" indent="0">
              <a:buNone/>
              <a:defRPr sz="1800">
                <a:solidFill>
                  <a:schemeClr val="accent4"/>
                </a:solidFill>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Click to edit Master text styles</a:t>
            </a:r>
          </a:p>
        </p:txBody>
      </p:sp>
      <p:pic>
        <p:nvPicPr>
          <p:cNvPr id="8" name="Picture 7"/>
          <p:cNvPicPr>
            <a:picLocks noChangeAspect="1"/>
          </p:cNvPicPr>
          <p:nvPr userDrawn="1"/>
        </p:nvPicPr>
        <p:blipFill>
          <a:blip r:embed="rId2"/>
          <a:stretch>
            <a:fillRect/>
          </a:stretch>
        </p:blipFill>
        <p:spPr>
          <a:xfrm>
            <a:off x="6556971" y="5924701"/>
            <a:ext cx="2320544" cy="611239"/>
          </a:xfrm>
          <a:prstGeom prst="rect">
            <a:avLst/>
          </a:prstGeom>
        </p:spPr>
      </p:pic>
      <p:cxnSp>
        <p:nvCxnSpPr>
          <p:cNvPr id="9" name="Straight Connector 8"/>
          <p:cNvCxnSpPr/>
          <p:nvPr userDrawn="1"/>
        </p:nvCxnSpPr>
        <p:spPr>
          <a:xfrm flipH="1">
            <a:off x="292100" y="6514542"/>
            <a:ext cx="6239473" cy="0"/>
          </a:xfrm>
          <a:prstGeom prst="line">
            <a:avLst/>
          </a:prstGeom>
          <a:ln w="38100">
            <a:solidFill>
              <a:srgbClr val="263E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3798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p:cNvPicPr>
            <a:picLocks noChangeAspect="1"/>
          </p:cNvPicPr>
          <p:nvPr userDrawn="1"/>
        </p:nvPicPr>
        <p:blipFill>
          <a:blip r:embed="rId2"/>
          <a:stretch>
            <a:fillRect/>
          </a:stretch>
        </p:blipFill>
        <p:spPr>
          <a:xfrm>
            <a:off x="6556971" y="5924701"/>
            <a:ext cx="2320544" cy="611239"/>
          </a:xfrm>
          <a:prstGeom prst="rect">
            <a:avLst/>
          </a:prstGeom>
        </p:spPr>
      </p:pic>
      <p:cxnSp>
        <p:nvCxnSpPr>
          <p:cNvPr id="10" name="Straight Connector 9"/>
          <p:cNvCxnSpPr/>
          <p:nvPr userDrawn="1"/>
        </p:nvCxnSpPr>
        <p:spPr>
          <a:xfrm flipH="1">
            <a:off x="292100" y="6514542"/>
            <a:ext cx="6239473" cy="0"/>
          </a:xfrm>
          <a:prstGeom prst="line">
            <a:avLst/>
          </a:prstGeom>
          <a:ln w="38100">
            <a:solidFill>
              <a:srgbClr val="263E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609600"/>
            <a:ext cx="7886700" cy="1081088"/>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solidFill>
            <a:schemeClr val="accent2"/>
          </a:solidFill>
        </p:spPr>
        <p:txBody>
          <a:bodyPr anchor="b"/>
          <a:lstStyle>
            <a:lvl1pPr marL="0" indent="0">
              <a:buNone/>
              <a:defRPr sz="1800" b="1">
                <a:solidFill>
                  <a:schemeClr val="bg2"/>
                </a:solidFill>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2" y="1690687"/>
            <a:ext cx="3887391" cy="814387"/>
          </a:xfrm>
          <a:solidFill>
            <a:schemeClr val="accent2"/>
          </a:solidFill>
        </p:spPr>
        <p:txBody>
          <a:bodyPr anchor="b"/>
          <a:lstStyle>
            <a:lvl1pPr marL="0" indent="0">
              <a:buNone/>
              <a:defRPr sz="1800" b="1">
                <a:solidFill>
                  <a:schemeClr val="bg2"/>
                </a:solidFill>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29152" y="2505075"/>
            <a:ext cx="3887391" cy="311886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p:cNvPicPr>
            <a:picLocks noChangeAspect="1"/>
          </p:cNvPicPr>
          <p:nvPr userDrawn="1"/>
        </p:nvPicPr>
        <p:blipFill>
          <a:blip r:embed="rId2"/>
          <a:stretch>
            <a:fillRect/>
          </a:stretch>
        </p:blipFill>
        <p:spPr>
          <a:xfrm>
            <a:off x="6556971" y="5924701"/>
            <a:ext cx="2320544" cy="611239"/>
          </a:xfrm>
          <a:prstGeom prst="rect">
            <a:avLst/>
          </a:prstGeom>
        </p:spPr>
      </p:pic>
      <p:cxnSp>
        <p:nvCxnSpPr>
          <p:cNvPr id="12" name="Straight Connector 11"/>
          <p:cNvCxnSpPr/>
          <p:nvPr userDrawn="1"/>
        </p:nvCxnSpPr>
        <p:spPr>
          <a:xfrm flipH="1">
            <a:off x="292100" y="6514542"/>
            <a:ext cx="6239473" cy="0"/>
          </a:xfrm>
          <a:prstGeom prst="line">
            <a:avLst/>
          </a:prstGeom>
          <a:ln w="38100">
            <a:solidFill>
              <a:srgbClr val="263E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pic>
        <p:nvPicPr>
          <p:cNvPr id="7" name="Picture 6"/>
          <p:cNvPicPr>
            <a:picLocks noChangeAspect="1"/>
          </p:cNvPicPr>
          <p:nvPr userDrawn="1"/>
        </p:nvPicPr>
        <p:blipFill>
          <a:blip r:embed="rId2"/>
          <a:stretch>
            <a:fillRect/>
          </a:stretch>
        </p:blipFill>
        <p:spPr>
          <a:xfrm>
            <a:off x="6556971" y="5924701"/>
            <a:ext cx="2320544" cy="611239"/>
          </a:xfrm>
          <a:prstGeom prst="rect">
            <a:avLst/>
          </a:prstGeom>
        </p:spPr>
      </p:pic>
      <p:cxnSp>
        <p:nvCxnSpPr>
          <p:cNvPr id="8" name="Straight Connector 7"/>
          <p:cNvCxnSpPr/>
          <p:nvPr userDrawn="1"/>
        </p:nvCxnSpPr>
        <p:spPr>
          <a:xfrm flipH="1">
            <a:off x="292100" y="6514542"/>
            <a:ext cx="6239473" cy="0"/>
          </a:xfrm>
          <a:prstGeom prst="line">
            <a:avLst/>
          </a:prstGeom>
          <a:ln w="38100">
            <a:solidFill>
              <a:srgbClr val="263E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6556971" y="5924701"/>
            <a:ext cx="2320544" cy="611239"/>
          </a:xfrm>
          <a:prstGeom prst="rect">
            <a:avLst/>
          </a:prstGeom>
        </p:spPr>
      </p:pic>
      <p:cxnSp>
        <p:nvCxnSpPr>
          <p:cNvPr id="7" name="Straight Connector 6"/>
          <p:cNvCxnSpPr/>
          <p:nvPr userDrawn="1"/>
        </p:nvCxnSpPr>
        <p:spPr>
          <a:xfrm flipH="1">
            <a:off x="292100" y="6514542"/>
            <a:ext cx="6239473" cy="0"/>
          </a:xfrm>
          <a:prstGeom prst="line">
            <a:avLst/>
          </a:prstGeom>
          <a:ln w="38100">
            <a:solidFill>
              <a:srgbClr val="263E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629594"/>
            <a:ext cx="7886700" cy="106109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68" r:id="rId1"/>
    <p:sldLayoutId id="2147483659" r:id="rId2"/>
    <p:sldLayoutId id="2147483660" r:id="rId3"/>
    <p:sldLayoutId id="2147483670" r:id="rId4"/>
    <p:sldLayoutId id="2147483661" r:id="rId5"/>
    <p:sldLayoutId id="2147483662" r:id="rId6"/>
    <p:sldLayoutId id="2147483663" r:id="rId7"/>
    <p:sldLayoutId id="2147483664" r:id="rId8"/>
    <p:sldLayoutId id="2147483665" r:id="rId9"/>
    <p:sldLayoutId id="2147483669" r:id="rId10"/>
    <p:sldLayoutId id="2147483666" r:id="rId11"/>
    <p:sldLayoutId id="2147483667" r:id="rId12"/>
  </p:sldLayoutIdLst>
  <p:txStyles>
    <p:titleStyle>
      <a:lvl1pPr algn="l" defTabSz="685783" rtl="0" eaLnBrk="1" latinLnBrk="0" hangingPunct="1">
        <a:lnSpc>
          <a:spcPct val="90000"/>
        </a:lnSpc>
        <a:spcBef>
          <a:spcPct val="0"/>
        </a:spcBef>
        <a:buNone/>
        <a:defRPr sz="3300" kern="1200">
          <a:solidFill>
            <a:schemeClr val="tx2"/>
          </a:solidFill>
          <a:latin typeface="+mj-lt"/>
          <a:ea typeface="+mj-ea"/>
          <a:cs typeface="+mj-cs"/>
        </a:defRPr>
      </a:lvl1pPr>
    </p:titleStyle>
    <p:bodyStyle>
      <a:lvl1pPr marL="171446" indent="-171446" algn="l" defTabSz="685783" rtl="0" eaLnBrk="1" latinLnBrk="0" hangingPunct="1">
        <a:lnSpc>
          <a:spcPct val="90000"/>
        </a:lnSpc>
        <a:spcBef>
          <a:spcPts val="750"/>
        </a:spcBef>
        <a:buFontTx/>
        <a:buBlip>
          <a:blip r:embed="rId14"/>
        </a:buBlip>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Clr>
          <a:srgbClr val="263E67"/>
        </a:buClr>
        <a:buFont typeface="Arial"/>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Clr>
          <a:srgbClr val="263E67"/>
        </a:buClr>
        <a:buFont typeface="Arial"/>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Clr>
          <a:srgbClr val="263E67"/>
        </a:buClr>
        <a:buFont typeface="Arial"/>
        <a:buChar char="•"/>
        <a:defRPr sz="135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Clr>
          <a:srgbClr val="263E67"/>
        </a:buClr>
        <a:buFont typeface="Arial"/>
        <a:buChar char="•"/>
        <a:defRPr sz="135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diagramLayout" Target="../diagrams/layout3.xml"/><Relationship Id="rId7" Type="http://schemas.openxmlformats.org/officeDocument/2006/relationships/image" Target="../media/image13.png"/><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10" Type="http://schemas.openxmlformats.org/officeDocument/2006/relationships/image" Target="../media/image16.svg"/><Relationship Id="rId4" Type="http://schemas.openxmlformats.org/officeDocument/2006/relationships/diagramQuickStyle" Target="../diagrams/quickStyle3.xml"/><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D652B-1192-4149-B954-E587E086836E}"/>
              </a:ext>
            </a:extLst>
          </p:cNvPr>
          <p:cNvSpPr>
            <a:spLocks noGrp="1"/>
          </p:cNvSpPr>
          <p:nvPr>
            <p:ph type="title"/>
          </p:nvPr>
        </p:nvSpPr>
        <p:spPr>
          <a:xfrm>
            <a:off x="623887" y="1112843"/>
            <a:ext cx="8239557" cy="2239957"/>
          </a:xfrm>
        </p:spPr>
        <p:txBody>
          <a:bodyPr>
            <a:normAutofit/>
          </a:bodyPr>
          <a:lstStyle/>
          <a:p>
            <a:r>
              <a:rPr lang="en-US" sz="4800" dirty="0"/>
              <a:t>PUTTING PUBLIC HEALTH EVIDENCE IN ACTION</a:t>
            </a:r>
          </a:p>
        </p:txBody>
      </p:sp>
      <p:sp>
        <p:nvSpPr>
          <p:cNvPr id="5" name="TextBox 4">
            <a:extLst>
              <a:ext uri="{FF2B5EF4-FFF2-40B4-BE49-F238E27FC236}">
                <a16:creationId xmlns:a16="http://schemas.microsoft.com/office/drawing/2014/main" id="{C2FCC88D-8BB0-4CA5-AC57-8C8B9CCB8C17}"/>
              </a:ext>
            </a:extLst>
          </p:cNvPr>
          <p:cNvSpPr txBox="1"/>
          <p:nvPr/>
        </p:nvSpPr>
        <p:spPr>
          <a:xfrm>
            <a:off x="0" y="5484836"/>
            <a:ext cx="6390968"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Franklin Gothic Book" panose="020B0503020102020204"/>
                <a:ea typeface="+mn-ea"/>
                <a:cs typeface="+mn-cs"/>
              </a:rPr>
              <a:t>This training is supported by the Centers for Disease Control and Prevention of the U.S. Department of Health and Human Services (HHS) as part of financial assistance awards (cooperative agreement numbers U48 DP006400 and U48 DP006377). The contents are those of the author(s) and do not necessarily represent the official views of, nor an endorsement, by CDC/HHS, or the U.S. Government.</a:t>
            </a:r>
          </a:p>
        </p:txBody>
      </p:sp>
      <p:pic>
        <p:nvPicPr>
          <p:cNvPr id="4" name="Picture 3">
            <a:extLst>
              <a:ext uri="{FF2B5EF4-FFF2-40B4-BE49-F238E27FC236}">
                <a16:creationId xmlns:a16="http://schemas.microsoft.com/office/drawing/2014/main" id="{6FEE6B25-2EBD-4F5B-8CD0-C9E14202A7A6}"/>
              </a:ext>
            </a:extLst>
          </p:cNvPr>
          <p:cNvPicPr>
            <a:picLocks noChangeAspect="1"/>
          </p:cNvPicPr>
          <p:nvPr/>
        </p:nvPicPr>
        <p:blipFill>
          <a:blip r:embed="rId3"/>
          <a:stretch>
            <a:fillRect/>
          </a:stretch>
        </p:blipFill>
        <p:spPr>
          <a:xfrm>
            <a:off x="6611785" y="4434190"/>
            <a:ext cx="1908327" cy="1096912"/>
          </a:xfrm>
          <a:prstGeom prst="rect">
            <a:avLst/>
          </a:prstGeom>
        </p:spPr>
      </p:pic>
      <p:sp>
        <p:nvSpPr>
          <p:cNvPr id="7" name="TextBox 6">
            <a:extLst>
              <a:ext uri="{FF2B5EF4-FFF2-40B4-BE49-F238E27FC236}">
                <a16:creationId xmlns:a16="http://schemas.microsoft.com/office/drawing/2014/main" id="{003D60B4-5C88-468D-9964-9423FF036625}"/>
              </a:ext>
            </a:extLst>
          </p:cNvPr>
          <p:cNvSpPr txBox="1"/>
          <p:nvPr/>
        </p:nvSpPr>
        <p:spPr>
          <a:xfrm>
            <a:off x="623888" y="3291145"/>
            <a:ext cx="6140245"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439DF"/>
                </a:solidFill>
                <a:effectLst/>
                <a:uLnTx/>
                <a:uFillTx/>
                <a:latin typeface="Franklin Gothic Book" panose="020B0503020102020204"/>
                <a:ea typeface="+mn-ea"/>
                <a:cs typeface="+mn-cs"/>
              </a:rPr>
              <a:t>Find and Select Evidence-Based Interventions</a:t>
            </a:r>
          </a:p>
        </p:txBody>
      </p:sp>
    </p:spTree>
    <p:extLst>
      <p:ext uri="{BB962C8B-B14F-4D97-AF65-F5344CB8AC3E}">
        <p14:creationId xmlns:p14="http://schemas.microsoft.com/office/powerpoint/2010/main" val="16893147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25ED686C-EFEB-43EB-AD86-8AE015A0F50F}"/>
              </a:ext>
            </a:extLst>
          </p:cNvPr>
          <p:cNvSpPr>
            <a:spLocks noGrp="1"/>
          </p:cNvSpPr>
          <p:nvPr>
            <p:ph idx="1"/>
          </p:nvPr>
        </p:nvSpPr>
        <p:spPr/>
        <p:txBody>
          <a:bodyPr>
            <a:normAutofit/>
          </a:bodyPr>
          <a:lstStyle/>
          <a:p>
            <a:pPr>
              <a:buFont typeface="Arial" panose="020B0604020202020204" pitchFamily="34" charset="0"/>
              <a:buChar char="•"/>
            </a:pPr>
            <a:r>
              <a:rPr lang="en-US" sz="3000" dirty="0"/>
              <a:t>Specific interventions with materials, protocols, and other resources to support implementation and delivery</a:t>
            </a:r>
          </a:p>
          <a:p>
            <a:pPr>
              <a:buFont typeface="Arial" panose="020B0604020202020204" pitchFamily="34" charset="0"/>
              <a:buChar char="•"/>
            </a:pPr>
            <a:r>
              <a:rPr lang="en-US" sz="3000" dirty="0"/>
              <a:t>EBIs to increase colorectal cancer screening rates:</a:t>
            </a:r>
          </a:p>
          <a:p>
            <a:pPr lvl="1">
              <a:buFont typeface="Franklin Gothic Book" panose="020B0503020102020204" pitchFamily="34" charset="0"/>
              <a:buChar char="−"/>
            </a:pPr>
            <a:r>
              <a:rPr lang="en-US" sz="3000" dirty="0"/>
              <a:t>Smart Options for Screening</a:t>
            </a:r>
          </a:p>
          <a:p>
            <a:pPr lvl="1">
              <a:buFont typeface="Franklin Gothic Book" panose="020B0503020102020204" pitchFamily="34" charset="0"/>
              <a:buChar char="−"/>
            </a:pPr>
            <a:r>
              <a:rPr lang="en-US" sz="3000" dirty="0"/>
              <a:t>Flu-FIT and Flu-FOBT program</a:t>
            </a:r>
          </a:p>
          <a:p>
            <a:endParaRPr lang="en-US" dirty="0"/>
          </a:p>
        </p:txBody>
      </p:sp>
      <p:sp>
        <p:nvSpPr>
          <p:cNvPr id="2" name="Title 1">
            <a:extLst>
              <a:ext uri="{FF2B5EF4-FFF2-40B4-BE49-F238E27FC236}">
                <a16:creationId xmlns:a16="http://schemas.microsoft.com/office/drawing/2014/main" id="{E63A7DB3-CA89-4736-9670-C1DB2ED69118}"/>
              </a:ext>
            </a:extLst>
          </p:cNvPr>
          <p:cNvSpPr>
            <a:spLocks noGrp="1"/>
          </p:cNvSpPr>
          <p:nvPr>
            <p:ph type="title"/>
          </p:nvPr>
        </p:nvSpPr>
        <p:spPr>
          <a:xfrm>
            <a:off x="628650" y="629594"/>
            <a:ext cx="3233666" cy="1061094"/>
          </a:xfrm>
        </p:spPr>
        <p:txBody>
          <a:bodyPr/>
          <a:lstStyle/>
          <a:p>
            <a:r>
              <a:rPr lang="en-US"/>
              <a:t>EBI</a:t>
            </a:r>
          </a:p>
        </p:txBody>
      </p:sp>
      <p:grpSp>
        <p:nvGrpSpPr>
          <p:cNvPr id="5" name="Group 4">
            <a:extLst>
              <a:ext uri="{FF2B5EF4-FFF2-40B4-BE49-F238E27FC236}">
                <a16:creationId xmlns:a16="http://schemas.microsoft.com/office/drawing/2014/main" id="{259BFF2F-12EB-470F-9404-772AC09A58EB}"/>
              </a:ext>
            </a:extLst>
          </p:cNvPr>
          <p:cNvGrpSpPr/>
          <p:nvPr/>
        </p:nvGrpSpPr>
        <p:grpSpPr>
          <a:xfrm>
            <a:off x="1416555" y="947247"/>
            <a:ext cx="457537" cy="398273"/>
            <a:chOff x="2044900" y="721494"/>
            <a:chExt cx="1095495" cy="1095495"/>
          </a:xfrm>
        </p:grpSpPr>
        <p:sp>
          <p:nvSpPr>
            <p:cNvPr id="6" name="Equals 5">
              <a:extLst>
                <a:ext uri="{FF2B5EF4-FFF2-40B4-BE49-F238E27FC236}">
                  <a16:creationId xmlns:a16="http://schemas.microsoft.com/office/drawing/2014/main" id="{1B6938FF-A2B8-47CF-9244-6FA3D4C5D7B0}"/>
                </a:ext>
              </a:extLst>
            </p:cNvPr>
            <p:cNvSpPr/>
            <p:nvPr/>
          </p:nvSpPr>
          <p:spPr>
            <a:xfrm>
              <a:off x="2044900" y="721494"/>
              <a:ext cx="1095495" cy="1095495"/>
            </a:xfrm>
            <a:prstGeom prst="mathEqual">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Equals 4">
              <a:extLst>
                <a:ext uri="{FF2B5EF4-FFF2-40B4-BE49-F238E27FC236}">
                  <a16:creationId xmlns:a16="http://schemas.microsoft.com/office/drawing/2014/main" id="{8B2264C4-1713-4648-8785-A5D1D1A04010}"/>
                </a:ext>
              </a:extLst>
            </p:cNvPr>
            <p:cNvSpPr txBox="1"/>
            <p:nvPr/>
          </p:nvSpPr>
          <p:spPr>
            <a:xfrm>
              <a:off x="2190108" y="947166"/>
              <a:ext cx="805079" cy="6441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solidFill>
                  <a:schemeClr val="tx2"/>
                </a:solidFill>
              </a:endParaRPr>
            </a:p>
          </p:txBody>
        </p:sp>
      </p:grpSp>
      <p:sp>
        <p:nvSpPr>
          <p:cNvPr id="10" name="Title 1">
            <a:extLst>
              <a:ext uri="{FF2B5EF4-FFF2-40B4-BE49-F238E27FC236}">
                <a16:creationId xmlns:a16="http://schemas.microsoft.com/office/drawing/2014/main" id="{7BB7DBBB-4E69-4AD5-A293-F6B0BC4295FF}"/>
              </a:ext>
            </a:extLst>
          </p:cNvPr>
          <p:cNvSpPr txBox="1">
            <a:spLocks/>
          </p:cNvSpPr>
          <p:nvPr/>
        </p:nvSpPr>
        <p:spPr>
          <a:xfrm>
            <a:off x="1882082" y="620018"/>
            <a:ext cx="7069540" cy="1061094"/>
          </a:xfrm>
          <a:prstGeom prst="rect">
            <a:avLst/>
          </a:prstGeom>
        </p:spPr>
        <p:txBody>
          <a:bodyPr vert="horz" lIns="91440" tIns="45720" rIns="91440" bIns="45720" rtlCol="0" anchor="ctr">
            <a:normAutofit/>
          </a:bodyPr>
          <a:lstStyle>
            <a:lvl1pPr algn="l" defTabSz="685783" rtl="0" eaLnBrk="1" latinLnBrk="0" hangingPunct="1">
              <a:lnSpc>
                <a:spcPct val="90000"/>
              </a:lnSpc>
              <a:spcBef>
                <a:spcPct val="0"/>
              </a:spcBef>
              <a:buNone/>
              <a:defRPr sz="3300" kern="1200">
                <a:solidFill>
                  <a:schemeClr val="tx2"/>
                </a:solidFill>
                <a:latin typeface="+mj-lt"/>
                <a:ea typeface="+mj-ea"/>
                <a:cs typeface="+mj-cs"/>
              </a:defRPr>
            </a:lvl1pPr>
          </a:lstStyle>
          <a:p>
            <a:r>
              <a:rPr lang="en-US"/>
              <a:t>Packaged intervention</a:t>
            </a:r>
          </a:p>
        </p:txBody>
      </p:sp>
    </p:spTree>
    <p:extLst>
      <p:ext uri="{BB962C8B-B14F-4D97-AF65-F5344CB8AC3E}">
        <p14:creationId xmlns:p14="http://schemas.microsoft.com/office/powerpoint/2010/main" val="12518260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A8DF3FF9-5EEC-4CDE-BF2B-A623AFD1BD72}"/>
              </a:ext>
            </a:extLst>
          </p:cNvPr>
          <p:cNvGraphicFramePr/>
          <p:nvPr/>
        </p:nvGraphicFramePr>
        <p:xfrm>
          <a:off x="628650" y="1768191"/>
          <a:ext cx="7596913" cy="38218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A3046DA3-0541-4C53-B2DC-38DB21A147E7}"/>
              </a:ext>
            </a:extLst>
          </p:cNvPr>
          <p:cNvSpPr>
            <a:spLocks noGrp="1"/>
          </p:cNvSpPr>
          <p:nvPr>
            <p:ph type="title"/>
          </p:nvPr>
        </p:nvSpPr>
        <p:spPr/>
        <p:txBody>
          <a:bodyPr/>
          <a:lstStyle/>
          <a:p>
            <a:r>
              <a:rPr lang="en-US"/>
              <a:t>Packaged interventions</a:t>
            </a:r>
          </a:p>
        </p:txBody>
      </p:sp>
      <p:pic>
        <p:nvPicPr>
          <p:cNvPr id="5" name="Content Placeholder 4" descr="Body builder with solid fill">
            <a:extLst>
              <a:ext uri="{FF2B5EF4-FFF2-40B4-BE49-F238E27FC236}">
                <a16:creationId xmlns:a16="http://schemas.microsoft.com/office/drawing/2014/main" id="{77737C92-72C5-43C1-805C-CA2B275E2B10}"/>
              </a:ext>
            </a:extLst>
          </p:cNvPr>
          <p:cNvPicPr>
            <a:picLocks noGrp="1" noChangeAspect="1"/>
          </p:cNvPicPr>
          <p:nvPr>
            <p:ph idx="1"/>
          </p:nvPr>
        </p:nvPicPr>
        <p:blipFill>
          <a:blip r:embed="rId7">
            <a:extLst>
              <a:ext uri="{96DAC541-7B7A-43D3-8B79-37D633B846F1}">
                <asvg:svgBlip xmlns:asvg="http://schemas.microsoft.com/office/drawing/2016/SVG/main" r:embed="rId8"/>
              </a:ext>
            </a:extLst>
          </a:blip>
          <a:stretch>
            <a:fillRect/>
          </a:stretch>
        </p:blipFill>
        <p:spPr>
          <a:xfrm>
            <a:off x="3096547" y="4465301"/>
            <a:ext cx="984333" cy="984333"/>
          </a:xfrm>
        </p:spPr>
      </p:pic>
      <p:pic>
        <p:nvPicPr>
          <p:cNvPr id="7" name="Graphic 6" descr="Wilting Pot Plant with solid fill">
            <a:extLst>
              <a:ext uri="{FF2B5EF4-FFF2-40B4-BE49-F238E27FC236}">
                <a16:creationId xmlns:a16="http://schemas.microsoft.com/office/drawing/2014/main" id="{BB7D224C-6C42-436E-8475-B038E531C9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531017" y="1099343"/>
            <a:ext cx="984333" cy="984333"/>
          </a:xfrm>
          <a:prstGeom prst="rect">
            <a:avLst/>
          </a:prstGeom>
        </p:spPr>
      </p:pic>
    </p:spTree>
    <p:extLst>
      <p:ext uri="{BB962C8B-B14F-4D97-AF65-F5344CB8AC3E}">
        <p14:creationId xmlns:p14="http://schemas.microsoft.com/office/powerpoint/2010/main" val="3262130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F14C6-65F7-4258-8734-06DFB3BF51C4}"/>
              </a:ext>
            </a:extLst>
          </p:cNvPr>
          <p:cNvSpPr>
            <a:spLocks noGrp="1"/>
          </p:cNvSpPr>
          <p:nvPr>
            <p:ph type="title"/>
          </p:nvPr>
        </p:nvSpPr>
        <p:spPr/>
        <p:txBody>
          <a:bodyPr/>
          <a:lstStyle/>
          <a:p>
            <a:r>
              <a:rPr lang="en-US"/>
              <a:t>Where to find packaged interventions</a:t>
            </a:r>
          </a:p>
        </p:txBody>
      </p:sp>
      <p:pic>
        <p:nvPicPr>
          <p:cNvPr id="4" name="Picture 3">
            <a:extLst>
              <a:ext uri="{FF2B5EF4-FFF2-40B4-BE49-F238E27FC236}">
                <a16:creationId xmlns:a16="http://schemas.microsoft.com/office/drawing/2014/main" id="{F6E6C2DC-FC9F-439D-B5B5-931C02D102E7}"/>
              </a:ext>
            </a:extLst>
          </p:cNvPr>
          <p:cNvPicPr>
            <a:picLocks noChangeAspect="1"/>
          </p:cNvPicPr>
          <p:nvPr/>
        </p:nvPicPr>
        <p:blipFill>
          <a:blip r:embed="rId2"/>
          <a:stretch>
            <a:fillRect/>
          </a:stretch>
        </p:blipFill>
        <p:spPr>
          <a:xfrm>
            <a:off x="628650" y="1998419"/>
            <a:ext cx="3705225" cy="1238250"/>
          </a:xfrm>
          <a:prstGeom prst="rect">
            <a:avLst/>
          </a:prstGeom>
        </p:spPr>
      </p:pic>
      <p:pic>
        <p:nvPicPr>
          <p:cNvPr id="5" name="Picture 4" descr="SAMHSA Substance Abuse and Mental Health Services Administration">
            <a:extLst>
              <a:ext uri="{FF2B5EF4-FFF2-40B4-BE49-F238E27FC236}">
                <a16:creationId xmlns:a16="http://schemas.microsoft.com/office/drawing/2014/main" id="{4F2ED8F5-F9B6-4A41-AF94-9ECE0C3E37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4240382"/>
            <a:ext cx="3252030" cy="10975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See the source image">
            <a:extLst>
              <a:ext uri="{FF2B5EF4-FFF2-40B4-BE49-F238E27FC236}">
                <a16:creationId xmlns:a16="http://schemas.microsoft.com/office/drawing/2014/main" id="{296C9AF6-3320-475B-AF08-7AE0931A1D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4333" y="2933699"/>
            <a:ext cx="3095625" cy="990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9553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8F331-363A-48CA-A21A-7ED57C7D38BD}"/>
              </a:ext>
            </a:extLst>
          </p:cNvPr>
          <p:cNvSpPr>
            <a:spLocks noGrp="1"/>
          </p:cNvSpPr>
          <p:nvPr>
            <p:ph type="title"/>
          </p:nvPr>
        </p:nvSpPr>
        <p:spPr/>
        <p:txBody>
          <a:bodyPr/>
          <a:lstStyle/>
          <a:p>
            <a:r>
              <a:rPr lang="en-US" dirty="0"/>
              <a:t>Activity #1: Scavenger Hunt</a:t>
            </a:r>
          </a:p>
        </p:txBody>
      </p:sp>
      <p:sp>
        <p:nvSpPr>
          <p:cNvPr id="3" name="Content Placeholder 2">
            <a:extLst>
              <a:ext uri="{FF2B5EF4-FFF2-40B4-BE49-F238E27FC236}">
                <a16:creationId xmlns:a16="http://schemas.microsoft.com/office/drawing/2014/main" id="{E6C7F08C-391D-4D38-AB08-0C0E3B1F64A6}"/>
              </a:ext>
            </a:extLst>
          </p:cNvPr>
          <p:cNvSpPr>
            <a:spLocks noGrp="1"/>
          </p:cNvSpPr>
          <p:nvPr>
            <p:ph idx="1"/>
          </p:nvPr>
        </p:nvSpPr>
        <p:spPr/>
        <p:txBody>
          <a:bodyPr/>
          <a:lstStyle/>
          <a:p>
            <a:pPr>
              <a:buFont typeface="Arial" panose="020B0604020202020204" pitchFamily="34" charset="0"/>
              <a:buChar char="•"/>
            </a:pPr>
            <a:r>
              <a:rPr lang="en-US" sz="2800" dirty="0"/>
              <a:t>Use your computer to complete activity #1: “Evidence Scavenger Hunt”</a:t>
            </a:r>
          </a:p>
          <a:p>
            <a:pPr marL="0" indent="0">
              <a:buNone/>
            </a:pPr>
            <a:endParaRPr lang="en-US" sz="2800" dirty="0"/>
          </a:p>
          <a:p>
            <a:pPr>
              <a:buFont typeface="Arial" panose="020B0604020202020204" pitchFamily="34" charset="0"/>
              <a:buChar char="•"/>
            </a:pPr>
            <a:r>
              <a:rPr lang="en-US" sz="2800" dirty="0"/>
              <a:t>After you complete the scavenger hunt (Part A), check your answers (Part B).</a:t>
            </a:r>
          </a:p>
          <a:p>
            <a:pPr marL="0" indent="0">
              <a:buNone/>
            </a:pPr>
            <a:endParaRPr lang="en-US" dirty="0"/>
          </a:p>
        </p:txBody>
      </p:sp>
    </p:spTree>
    <p:extLst>
      <p:ext uri="{BB962C8B-B14F-4D97-AF65-F5344CB8AC3E}">
        <p14:creationId xmlns:p14="http://schemas.microsoft.com/office/powerpoint/2010/main" val="1237631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8F331-363A-48CA-A21A-7ED57C7D38BD}"/>
              </a:ext>
            </a:extLst>
          </p:cNvPr>
          <p:cNvSpPr>
            <a:spLocks noGrp="1"/>
          </p:cNvSpPr>
          <p:nvPr>
            <p:ph type="title"/>
          </p:nvPr>
        </p:nvSpPr>
        <p:spPr/>
        <p:txBody>
          <a:bodyPr/>
          <a:lstStyle/>
          <a:p>
            <a:r>
              <a:rPr lang="en-US" dirty="0"/>
              <a:t>Reflection: Scavenger Hunt</a:t>
            </a:r>
          </a:p>
        </p:txBody>
      </p:sp>
      <p:sp>
        <p:nvSpPr>
          <p:cNvPr id="3" name="Content Placeholder 2">
            <a:extLst>
              <a:ext uri="{FF2B5EF4-FFF2-40B4-BE49-F238E27FC236}">
                <a16:creationId xmlns:a16="http://schemas.microsoft.com/office/drawing/2014/main" id="{E6C7F08C-391D-4D38-AB08-0C0E3B1F64A6}"/>
              </a:ext>
            </a:extLst>
          </p:cNvPr>
          <p:cNvSpPr>
            <a:spLocks noGrp="1"/>
          </p:cNvSpPr>
          <p:nvPr>
            <p:ph idx="1"/>
          </p:nvPr>
        </p:nvSpPr>
        <p:spPr/>
        <p:txBody>
          <a:bodyPr/>
          <a:lstStyle/>
          <a:p>
            <a:pPr>
              <a:buSzPct val="97000"/>
              <a:buFont typeface="Arial" panose="020B0604020202020204" pitchFamily="34" charset="0"/>
              <a:buChar char="•"/>
            </a:pPr>
            <a:r>
              <a:rPr lang="en-US" sz="2800" dirty="0"/>
              <a:t>What type of EBIs does the Community Guide disseminate?</a:t>
            </a:r>
          </a:p>
          <a:p>
            <a:pPr marL="0" indent="0">
              <a:buSzPct val="97000"/>
              <a:buNone/>
            </a:pPr>
            <a:endParaRPr lang="en-US" sz="2800" dirty="0"/>
          </a:p>
          <a:p>
            <a:pPr>
              <a:buSzPct val="97000"/>
              <a:buFont typeface="Arial" panose="020B0604020202020204" pitchFamily="34" charset="0"/>
              <a:buChar char="•"/>
            </a:pPr>
            <a:r>
              <a:rPr lang="en-US" sz="2800" dirty="0"/>
              <a:t>What types of EBIs does EBCCP disseminate?</a:t>
            </a:r>
          </a:p>
          <a:p>
            <a:pPr marL="0" indent="0">
              <a:buSzPct val="97000"/>
              <a:buNone/>
            </a:pPr>
            <a:endParaRPr lang="en-US" sz="2800" dirty="0"/>
          </a:p>
          <a:p>
            <a:pPr>
              <a:buSzPct val="97000"/>
              <a:buFont typeface="Arial" panose="020B0604020202020204" pitchFamily="34" charset="0"/>
              <a:buChar char="•"/>
            </a:pPr>
            <a:r>
              <a:rPr lang="en-US" sz="2800" dirty="0"/>
              <a:t>What differences did you find in the types of information available on the two websites?</a:t>
            </a:r>
          </a:p>
          <a:p>
            <a:pPr marL="0" indent="0">
              <a:buNone/>
            </a:pPr>
            <a:endParaRPr lang="en-US" dirty="0"/>
          </a:p>
        </p:txBody>
      </p:sp>
    </p:spTree>
    <p:extLst>
      <p:ext uri="{BB962C8B-B14F-4D97-AF65-F5344CB8AC3E}">
        <p14:creationId xmlns:p14="http://schemas.microsoft.com/office/powerpoint/2010/main" val="3089480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535E6886-4A28-4418-8A82-58B593ECF426}"/>
              </a:ext>
            </a:extLst>
          </p:cNvPr>
          <p:cNvGraphicFramePr>
            <a:graphicFrameLocks noGrp="1"/>
          </p:cNvGraphicFramePr>
          <p:nvPr>
            <p:ph idx="1"/>
            <p:extLst>
              <p:ext uri="{D42A27DB-BD31-4B8C-83A1-F6EECF244321}">
                <p14:modId xmlns:p14="http://schemas.microsoft.com/office/powerpoint/2010/main" val="2703484048"/>
              </p:ext>
            </p:extLst>
          </p:nvPr>
        </p:nvGraphicFramePr>
        <p:xfrm>
          <a:off x="328612" y="2026444"/>
          <a:ext cx="8486775" cy="28051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a:xfrm>
            <a:off x="414337" y="629594"/>
            <a:ext cx="8401050" cy="1061094"/>
          </a:xfrm>
        </p:spPr>
        <p:txBody>
          <a:bodyPr>
            <a:normAutofit/>
          </a:bodyPr>
          <a:lstStyle/>
          <a:p>
            <a:r>
              <a:rPr lang="en-US" dirty="0"/>
              <a:t>The number of EBIs may seem overwhelming</a:t>
            </a:r>
          </a:p>
        </p:txBody>
      </p:sp>
      <p:sp>
        <p:nvSpPr>
          <p:cNvPr id="5" name="TextBox 4">
            <a:extLst>
              <a:ext uri="{FF2B5EF4-FFF2-40B4-BE49-F238E27FC236}">
                <a16:creationId xmlns:a16="http://schemas.microsoft.com/office/drawing/2014/main" id="{12E8EBB3-5607-497C-A25D-D83D2E747AB3}"/>
              </a:ext>
            </a:extLst>
          </p:cNvPr>
          <p:cNvSpPr txBox="1"/>
          <p:nvPr/>
        </p:nvSpPr>
        <p:spPr>
          <a:xfrm>
            <a:off x="5829300" y="4830191"/>
            <a:ext cx="4572000" cy="369332"/>
          </a:xfrm>
          <a:prstGeom prst="rect">
            <a:avLst/>
          </a:prstGeom>
          <a:noFill/>
        </p:spPr>
        <p:txBody>
          <a:bodyPr wrap="square">
            <a:spAutoFit/>
          </a:bodyPr>
          <a:lstStyle/>
          <a:p>
            <a:r>
              <a:rPr lang="en-US" dirty="0"/>
              <a:t>(Leeman et al., 2014). </a:t>
            </a:r>
          </a:p>
        </p:txBody>
      </p:sp>
    </p:spTree>
    <p:extLst>
      <p:ext uri="{BB962C8B-B14F-4D97-AF65-F5344CB8AC3E}">
        <p14:creationId xmlns:p14="http://schemas.microsoft.com/office/powerpoint/2010/main" val="3558767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E418D-4200-4133-94B1-1BD511160489}"/>
              </a:ext>
            </a:extLst>
          </p:cNvPr>
          <p:cNvSpPr>
            <a:spLocks noGrp="1"/>
          </p:cNvSpPr>
          <p:nvPr>
            <p:ph type="title"/>
          </p:nvPr>
        </p:nvSpPr>
        <p:spPr>
          <a:xfrm>
            <a:off x="628650" y="406310"/>
            <a:ext cx="7886700" cy="1061094"/>
          </a:xfrm>
        </p:spPr>
        <p:txBody>
          <a:bodyPr/>
          <a:lstStyle/>
          <a:p>
            <a:r>
              <a:rPr lang="en-US"/>
              <a:t>Three steps to finding EBIs</a:t>
            </a:r>
          </a:p>
        </p:txBody>
      </p:sp>
      <p:pic>
        <p:nvPicPr>
          <p:cNvPr id="6" name="Picture 6" descr="Graphical user interface, text&#10;&#10;Description automatically generated">
            <a:extLst>
              <a:ext uri="{FF2B5EF4-FFF2-40B4-BE49-F238E27FC236}">
                <a16:creationId xmlns:a16="http://schemas.microsoft.com/office/drawing/2014/main" id="{04B4716D-A75F-4434-BC96-A0C76C3E5940}"/>
              </a:ext>
            </a:extLst>
          </p:cNvPr>
          <p:cNvPicPr>
            <a:picLocks noGrp="1" noChangeAspect="1"/>
          </p:cNvPicPr>
          <p:nvPr>
            <p:ph idx="1"/>
          </p:nvPr>
        </p:nvPicPr>
        <p:blipFill>
          <a:blip r:embed="rId2"/>
          <a:stretch>
            <a:fillRect/>
          </a:stretch>
        </p:blipFill>
        <p:spPr>
          <a:xfrm>
            <a:off x="630896" y="1464544"/>
            <a:ext cx="6717641" cy="3882785"/>
          </a:xfrm>
        </p:spPr>
      </p:pic>
    </p:spTree>
    <p:extLst>
      <p:ext uri="{BB962C8B-B14F-4D97-AF65-F5344CB8AC3E}">
        <p14:creationId xmlns:p14="http://schemas.microsoft.com/office/powerpoint/2010/main" val="27395570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63E67"/>
                </a:solidFill>
              </a:rPr>
              <a:t>Start with your SMART Goal</a:t>
            </a:r>
            <a:endParaRPr lang="en-US" dirty="0"/>
          </a:p>
        </p:txBody>
      </p:sp>
      <p:sp>
        <p:nvSpPr>
          <p:cNvPr id="3" name="Content Placeholder 2"/>
          <p:cNvSpPr>
            <a:spLocks noGrp="1"/>
          </p:cNvSpPr>
          <p:nvPr>
            <p:ph idx="1"/>
          </p:nvPr>
        </p:nvSpPr>
        <p:spPr/>
        <p:txBody>
          <a:bodyPr>
            <a:normAutofit/>
          </a:bodyPr>
          <a:lstStyle/>
          <a:p>
            <a:pPr marL="0" indent="0">
              <a:buNone/>
            </a:pPr>
            <a:r>
              <a:rPr lang="en-US" sz="3200" dirty="0"/>
              <a:t>By December 2021, 75% of our average risk patients between 45-75 years of age will be up to date on their colorectal cancer screening with no disparities in screening rates for people of color.</a:t>
            </a:r>
          </a:p>
        </p:txBody>
      </p:sp>
    </p:spTree>
    <p:extLst>
      <p:ext uri="{BB962C8B-B14F-4D97-AF65-F5344CB8AC3E}">
        <p14:creationId xmlns:p14="http://schemas.microsoft.com/office/powerpoint/2010/main" val="42443006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38612-C40F-4313-99AE-2BB54BE46D90}"/>
              </a:ext>
            </a:extLst>
          </p:cNvPr>
          <p:cNvSpPr>
            <a:spLocks noGrp="1"/>
          </p:cNvSpPr>
          <p:nvPr>
            <p:ph type="title"/>
          </p:nvPr>
        </p:nvSpPr>
        <p:spPr>
          <a:xfrm>
            <a:off x="628650" y="246822"/>
            <a:ext cx="7886700" cy="1061094"/>
          </a:xfrm>
        </p:spPr>
        <p:txBody>
          <a:bodyPr anchor="ctr">
            <a:normAutofit/>
          </a:bodyPr>
          <a:lstStyle/>
          <a:p>
            <a:r>
              <a:rPr lang="en-US"/>
              <a:t>Three steps to finding a colorectal cancer screening EBI</a:t>
            </a:r>
          </a:p>
        </p:txBody>
      </p:sp>
      <p:pic>
        <p:nvPicPr>
          <p:cNvPr id="4" name="Picture 4" descr="Diagram, text&#10;&#10;Description automatically generated">
            <a:extLst>
              <a:ext uri="{FF2B5EF4-FFF2-40B4-BE49-F238E27FC236}">
                <a16:creationId xmlns:a16="http://schemas.microsoft.com/office/drawing/2014/main" id="{66443CF8-F174-4B52-9AF6-25E743F1734A}"/>
              </a:ext>
            </a:extLst>
          </p:cNvPr>
          <p:cNvPicPr>
            <a:picLocks noChangeAspect="1"/>
          </p:cNvPicPr>
          <p:nvPr/>
        </p:nvPicPr>
        <p:blipFill>
          <a:blip r:embed="rId3"/>
          <a:stretch>
            <a:fillRect/>
          </a:stretch>
        </p:blipFill>
        <p:spPr>
          <a:xfrm>
            <a:off x="1302589" y="1611647"/>
            <a:ext cx="7539486" cy="4195423"/>
          </a:xfrm>
          <a:prstGeom prst="rect">
            <a:avLst/>
          </a:prstGeom>
        </p:spPr>
      </p:pic>
    </p:spTree>
    <p:extLst>
      <p:ext uri="{BB962C8B-B14F-4D97-AF65-F5344CB8AC3E}">
        <p14:creationId xmlns:p14="http://schemas.microsoft.com/office/powerpoint/2010/main" val="16769604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ADFE8-826D-47EE-8909-46887F0AFCA6}"/>
              </a:ext>
            </a:extLst>
          </p:cNvPr>
          <p:cNvSpPr>
            <a:spLocks noGrp="1"/>
          </p:cNvSpPr>
          <p:nvPr>
            <p:ph type="title"/>
          </p:nvPr>
        </p:nvSpPr>
        <p:spPr/>
        <p:txBody>
          <a:bodyPr/>
          <a:lstStyle/>
          <a:p>
            <a:r>
              <a:rPr lang="en-US"/>
              <a:t>As you find EBIs, assess</a:t>
            </a:r>
          </a:p>
        </p:txBody>
      </p:sp>
      <p:sp>
        <p:nvSpPr>
          <p:cNvPr id="3" name="Content Placeholder 2">
            <a:extLst>
              <a:ext uri="{FF2B5EF4-FFF2-40B4-BE49-F238E27FC236}">
                <a16:creationId xmlns:a16="http://schemas.microsoft.com/office/drawing/2014/main" id="{CDE55AEC-63C7-43A9-B0E1-4BD92F9D74B5}"/>
              </a:ext>
            </a:extLst>
          </p:cNvPr>
          <p:cNvSpPr>
            <a:spLocks noGrp="1"/>
          </p:cNvSpPr>
          <p:nvPr>
            <p:ph idx="1"/>
          </p:nvPr>
        </p:nvSpPr>
        <p:spPr/>
        <p:txBody>
          <a:bodyPr vert="horz" lIns="91440" tIns="45720" rIns="91440" bIns="45720" rtlCol="0" anchor="t">
            <a:normAutofit/>
          </a:bodyPr>
          <a:lstStyle/>
          <a:p>
            <a:pPr marL="514350" indent="-514350">
              <a:buAutoNum type="alphaUcPeriod"/>
            </a:pPr>
            <a:r>
              <a:rPr lang="en-US" sz="2800" dirty="0"/>
              <a:t>How strong is the evidence for EBI </a:t>
            </a:r>
            <a:r>
              <a:rPr lang="en-US" sz="2800" b="1" u="sng" dirty="0">
                <a:solidFill>
                  <a:schemeClr val="accent1">
                    <a:lumMod val="75000"/>
                  </a:schemeClr>
                </a:solidFill>
              </a:rPr>
              <a:t>effectiveness</a:t>
            </a:r>
            <a:r>
              <a:rPr lang="en-US" sz="2800" dirty="0"/>
              <a:t> at improving the targeted problem?</a:t>
            </a:r>
            <a:endParaRPr lang="en-US"/>
          </a:p>
          <a:p>
            <a:pPr marL="514350" indent="-514350">
              <a:buAutoNum type="alphaUcPeriod"/>
            </a:pPr>
            <a:endParaRPr lang="en-US" sz="2800" dirty="0"/>
          </a:p>
          <a:p>
            <a:pPr marL="514350" indent="-514350">
              <a:buAutoNum type="alphaUcPeriod"/>
            </a:pPr>
            <a:r>
              <a:rPr lang="en-US" sz="2800" dirty="0"/>
              <a:t>What is the potential for </a:t>
            </a:r>
            <a:r>
              <a:rPr lang="en-US" sz="2800" b="1" u="sng" dirty="0">
                <a:solidFill>
                  <a:schemeClr val="accent1">
                    <a:lumMod val="75000"/>
                  </a:schemeClr>
                </a:solidFill>
              </a:rPr>
              <a:t>implementation</a:t>
            </a:r>
            <a:r>
              <a:rPr lang="en-US" sz="2800" dirty="0"/>
              <a:t> in real-world practice?</a:t>
            </a:r>
          </a:p>
          <a:p>
            <a:pPr marL="514350" indent="-514350">
              <a:buAutoNum type="alphaUcPeriod"/>
            </a:pPr>
            <a:endParaRPr lang="en-US" sz="2800" dirty="0"/>
          </a:p>
          <a:p>
            <a:pPr marL="514350" indent="-514350">
              <a:buAutoNum type="alphaUcPeriod"/>
            </a:pPr>
            <a:r>
              <a:rPr lang="en-US" sz="2800" dirty="0"/>
              <a:t>How well does the EBI </a:t>
            </a:r>
            <a:r>
              <a:rPr lang="en-US" sz="2800" b="1" u="sng" dirty="0">
                <a:solidFill>
                  <a:schemeClr val="accent1">
                    <a:lumMod val="75000"/>
                  </a:schemeClr>
                </a:solidFill>
              </a:rPr>
              <a:t>fit</a:t>
            </a:r>
            <a:r>
              <a:rPr lang="en-US" sz="2800" dirty="0"/>
              <a:t> with intended population and setting?</a:t>
            </a:r>
          </a:p>
        </p:txBody>
      </p:sp>
    </p:spTree>
    <p:extLst>
      <p:ext uri="{BB962C8B-B14F-4D97-AF65-F5344CB8AC3E}">
        <p14:creationId xmlns:p14="http://schemas.microsoft.com/office/powerpoint/2010/main" val="3314888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57C16-874F-4492-B9C7-CDE2A048E61F}"/>
              </a:ext>
            </a:extLst>
          </p:cNvPr>
          <p:cNvSpPr>
            <a:spLocks noGrp="1"/>
          </p:cNvSpPr>
          <p:nvPr>
            <p:ph type="title"/>
          </p:nvPr>
        </p:nvSpPr>
        <p:spPr>
          <a:xfrm>
            <a:off x="628650" y="282534"/>
            <a:ext cx="7886700" cy="1061094"/>
          </a:xfrm>
        </p:spPr>
        <p:txBody>
          <a:bodyPr/>
          <a:lstStyle/>
          <a:p>
            <a:r>
              <a:rPr lang="en-US" dirty="0"/>
              <a:t>Framework for the training</a:t>
            </a:r>
          </a:p>
        </p:txBody>
      </p:sp>
      <p:graphicFrame>
        <p:nvGraphicFramePr>
          <p:cNvPr id="4" name="Content Placeholder 3">
            <a:extLst>
              <a:ext uri="{FF2B5EF4-FFF2-40B4-BE49-F238E27FC236}">
                <a16:creationId xmlns:a16="http://schemas.microsoft.com/office/drawing/2014/main" id="{35FC4CC8-335E-4F2E-AC24-1000EC4DFA9D}"/>
              </a:ext>
            </a:extLst>
          </p:cNvPr>
          <p:cNvGraphicFramePr>
            <a:graphicFrameLocks noGrp="1"/>
          </p:cNvGraphicFramePr>
          <p:nvPr>
            <p:ph idx="1"/>
            <p:extLst>
              <p:ext uri="{D42A27DB-BD31-4B8C-83A1-F6EECF244321}">
                <p14:modId xmlns:p14="http://schemas.microsoft.com/office/powerpoint/2010/main" val="1724640536"/>
              </p:ext>
            </p:extLst>
          </p:nvPr>
        </p:nvGraphicFramePr>
        <p:xfrm>
          <a:off x="-297455" y="1464895"/>
          <a:ext cx="9441455" cy="49025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A18938E0-2D44-449A-8BEA-562DCBB4FF6E}"/>
              </a:ext>
            </a:extLst>
          </p:cNvPr>
          <p:cNvSpPr txBox="1"/>
          <p:nvPr/>
        </p:nvSpPr>
        <p:spPr>
          <a:xfrm>
            <a:off x="3367342" y="3659712"/>
            <a:ext cx="2247218" cy="369332"/>
          </a:xfrm>
          <a:prstGeom prst="rect">
            <a:avLst/>
          </a:prstGeom>
          <a:noFill/>
        </p:spPr>
        <p:txBody>
          <a:bodyPr wrap="none" rtlCol="0">
            <a:spAutoFit/>
          </a:bodyPr>
          <a:lstStyle/>
          <a:p>
            <a:r>
              <a:rPr lang="en-US" b="1" dirty="0">
                <a:solidFill>
                  <a:schemeClr val="tx2"/>
                </a:solidFill>
              </a:rPr>
              <a:t>Engage Stakeholders</a:t>
            </a:r>
          </a:p>
        </p:txBody>
      </p:sp>
      <p:cxnSp>
        <p:nvCxnSpPr>
          <p:cNvPr id="6" name="Straight Arrow Connector 5">
            <a:extLst>
              <a:ext uri="{FF2B5EF4-FFF2-40B4-BE49-F238E27FC236}">
                <a16:creationId xmlns:a16="http://schemas.microsoft.com/office/drawing/2014/main" id="{C7E1F11D-3001-4694-B203-9AA24A82ADA2}"/>
              </a:ext>
            </a:extLst>
          </p:cNvPr>
          <p:cNvCxnSpPr/>
          <p:nvPr/>
        </p:nvCxnSpPr>
        <p:spPr>
          <a:xfrm>
            <a:off x="6938010" y="4842391"/>
            <a:ext cx="1108710" cy="11430"/>
          </a:xfrm>
          <a:prstGeom prst="straightConnector1">
            <a:avLst/>
          </a:prstGeom>
          <a:ln w="76200">
            <a:solidFill>
              <a:srgbClr val="0080E3"/>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F71FBEBE-2071-4E09-92EA-B96BF1ACE201}"/>
              </a:ext>
            </a:extLst>
          </p:cNvPr>
          <p:cNvSpPr txBox="1"/>
          <p:nvPr/>
        </p:nvSpPr>
        <p:spPr>
          <a:xfrm>
            <a:off x="246998" y="6488668"/>
            <a:ext cx="3383234" cy="369332"/>
          </a:xfrm>
          <a:prstGeom prst="rect">
            <a:avLst/>
          </a:prstGeom>
          <a:noFill/>
        </p:spPr>
        <p:txBody>
          <a:bodyPr wrap="none" rtlCol="0">
            <a:spAutoFit/>
          </a:bodyPr>
          <a:lstStyle/>
          <a:p>
            <a:r>
              <a:rPr lang="en-US" dirty="0"/>
              <a:t>EBI = Evidence-Based Intervention</a:t>
            </a:r>
          </a:p>
        </p:txBody>
      </p:sp>
    </p:spTree>
    <p:extLst>
      <p:ext uri="{BB962C8B-B14F-4D97-AF65-F5344CB8AC3E}">
        <p14:creationId xmlns:p14="http://schemas.microsoft.com/office/powerpoint/2010/main" val="37301292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C8AD-1854-4CFB-8083-B036B2524850}"/>
              </a:ext>
            </a:extLst>
          </p:cNvPr>
          <p:cNvSpPr>
            <a:spLocks noGrp="1"/>
          </p:cNvSpPr>
          <p:nvPr>
            <p:ph type="title"/>
          </p:nvPr>
        </p:nvSpPr>
        <p:spPr/>
        <p:txBody>
          <a:bodyPr/>
          <a:lstStyle/>
          <a:p>
            <a:r>
              <a:rPr lang="en-US"/>
              <a:t>A. Criteria for assessing effectiveness</a:t>
            </a:r>
          </a:p>
        </p:txBody>
      </p:sp>
      <p:sp>
        <p:nvSpPr>
          <p:cNvPr id="3" name="Content Placeholder 2">
            <a:extLst>
              <a:ext uri="{FF2B5EF4-FFF2-40B4-BE49-F238E27FC236}">
                <a16:creationId xmlns:a16="http://schemas.microsoft.com/office/drawing/2014/main" id="{959C0000-984F-4EB4-BDAF-B94A3347E5FB}"/>
              </a:ext>
            </a:extLst>
          </p:cNvPr>
          <p:cNvSpPr>
            <a:spLocks noGrp="1"/>
          </p:cNvSpPr>
          <p:nvPr>
            <p:ph idx="1"/>
          </p:nvPr>
        </p:nvSpPr>
        <p:spPr/>
        <p:txBody>
          <a:bodyPr>
            <a:normAutofit/>
          </a:bodyPr>
          <a:lstStyle/>
          <a:p>
            <a:pPr>
              <a:buFont typeface="Arial" panose="020B0604020202020204" pitchFamily="34" charset="0"/>
              <a:buChar char="•"/>
            </a:pPr>
            <a:r>
              <a:rPr lang="en-US" sz="2800" b="1" dirty="0"/>
              <a:t>Methods </a:t>
            </a:r>
            <a:r>
              <a:rPr lang="en-US" sz="2800" dirty="0"/>
              <a:t>used</a:t>
            </a:r>
            <a:r>
              <a:rPr lang="en-US" sz="2800" b="1" dirty="0"/>
              <a:t> </a:t>
            </a:r>
            <a:r>
              <a:rPr lang="en-US" sz="2800" dirty="0"/>
              <a:t>to test interventions or to review interventions studies </a:t>
            </a:r>
          </a:p>
          <a:p>
            <a:pPr>
              <a:buFont typeface="Arial" panose="020B0604020202020204" pitchFamily="34" charset="0"/>
              <a:buChar char="•"/>
            </a:pPr>
            <a:r>
              <a:rPr lang="en-US" sz="2800" b="1" dirty="0"/>
              <a:t>Number of studies </a:t>
            </a:r>
            <a:r>
              <a:rPr lang="en-US" sz="2800" dirty="0"/>
              <a:t>testing intervention and consistency of findings across studies  </a:t>
            </a:r>
          </a:p>
          <a:p>
            <a:pPr>
              <a:buFont typeface="Arial" panose="020B0604020202020204" pitchFamily="34" charset="0"/>
              <a:buChar char="•"/>
            </a:pPr>
            <a:r>
              <a:rPr lang="en-US" sz="2800" b="1" dirty="0"/>
              <a:t>Magnitude of effects</a:t>
            </a:r>
          </a:p>
          <a:p>
            <a:pPr>
              <a:buFont typeface="Arial" panose="020B0604020202020204" pitchFamily="34" charset="0"/>
              <a:buChar char="•"/>
            </a:pPr>
            <a:r>
              <a:rPr lang="en-US" sz="2800" dirty="0"/>
              <a:t>Effectiveness across </a:t>
            </a:r>
            <a:r>
              <a:rPr lang="en-US" sz="2800" b="1" dirty="0"/>
              <a:t>subpopulations</a:t>
            </a:r>
          </a:p>
          <a:p>
            <a:pPr>
              <a:buFont typeface="Arial" panose="020B0604020202020204" pitchFamily="34" charset="0"/>
              <a:buChar char="•"/>
            </a:pPr>
            <a:r>
              <a:rPr lang="en-US" sz="2800" dirty="0"/>
              <a:t>Degree to which findings are </a:t>
            </a:r>
            <a:r>
              <a:rPr lang="en-US" sz="2800" b="1" dirty="0"/>
              <a:t>current</a:t>
            </a:r>
          </a:p>
          <a:p>
            <a:endParaRPr lang="en-US" dirty="0"/>
          </a:p>
        </p:txBody>
      </p:sp>
    </p:spTree>
    <p:extLst>
      <p:ext uri="{BB962C8B-B14F-4D97-AF65-F5344CB8AC3E}">
        <p14:creationId xmlns:p14="http://schemas.microsoft.com/office/powerpoint/2010/main" val="37627678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E263B-AFF2-4A40-8D11-A095F6D30E47}"/>
              </a:ext>
            </a:extLst>
          </p:cNvPr>
          <p:cNvSpPr>
            <a:spLocks noGrp="1"/>
          </p:cNvSpPr>
          <p:nvPr>
            <p:ph type="title"/>
          </p:nvPr>
        </p:nvSpPr>
        <p:spPr>
          <a:xfrm>
            <a:off x="659043" y="355274"/>
            <a:ext cx="7886700" cy="1061094"/>
          </a:xfrm>
        </p:spPr>
        <p:txBody>
          <a:bodyPr>
            <a:normAutofit/>
          </a:bodyPr>
          <a:lstStyle/>
          <a:p>
            <a:r>
              <a:rPr lang="en-US" sz="3600" dirty="0"/>
              <a:t>Applying effectiveness criteria  </a:t>
            </a:r>
            <a:r>
              <a:rPr lang="en-US" sz="2800" dirty="0"/>
              <a:t>(https://www.thecommunityguide.org/)</a:t>
            </a:r>
            <a:endParaRPr lang="en-US" dirty="0"/>
          </a:p>
        </p:txBody>
      </p:sp>
      <p:pic>
        <p:nvPicPr>
          <p:cNvPr id="4" name="Content Placeholder 4">
            <a:extLst>
              <a:ext uri="{FF2B5EF4-FFF2-40B4-BE49-F238E27FC236}">
                <a16:creationId xmlns:a16="http://schemas.microsoft.com/office/drawing/2014/main" id="{FFD5E58E-202A-41AD-96EF-9A985A7F3F8D}"/>
              </a:ext>
            </a:extLst>
          </p:cNvPr>
          <p:cNvPicPr>
            <a:picLocks noGrp="1" noChangeAspect="1"/>
          </p:cNvPicPr>
          <p:nvPr>
            <p:ph idx="1"/>
          </p:nvPr>
        </p:nvPicPr>
        <p:blipFill rotWithShape="1">
          <a:blip r:embed="rId3"/>
          <a:srcRect l="7254" t="4620" r="9078"/>
          <a:stretch/>
        </p:blipFill>
        <p:spPr>
          <a:xfrm>
            <a:off x="-4523" y="1489437"/>
            <a:ext cx="9172078" cy="5903789"/>
          </a:xfrm>
          <a:prstGeom prst="rect">
            <a:avLst/>
          </a:prstGeom>
        </p:spPr>
      </p:pic>
      <p:sp>
        <p:nvSpPr>
          <p:cNvPr id="3" name="Oval 2"/>
          <p:cNvSpPr/>
          <p:nvPr/>
        </p:nvSpPr>
        <p:spPr>
          <a:xfrm>
            <a:off x="6771744" y="1956078"/>
            <a:ext cx="1299531" cy="72196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3037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56C75-84A4-490C-8377-F6C2CEF46CB8}"/>
              </a:ext>
            </a:extLst>
          </p:cNvPr>
          <p:cNvSpPr>
            <a:spLocks noGrp="1"/>
          </p:cNvSpPr>
          <p:nvPr>
            <p:ph type="title"/>
          </p:nvPr>
        </p:nvSpPr>
        <p:spPr/>
        <p:txBody>
          <a:bodyPr/>
          <a:lstStyle/>
          <a:p>
            <a:endParaRPr lang="en-US"/>
          </a:p>
        </p:txBody>
      </p:sp>
      <p:pic>
        <p:nvPicPr>
          <p:cNvPr id="4" name="Picture 4" descr="Graphical user interface, text, application&#10;&#10;Description automatically generated">
            <a:extLst>
              <a:ext uri="{FF2B5EF4-FFF2-40B4-BE49-F238E27FC236}">
                <a16:creationId xmlns:a16="http://schemas.microsoft.com/office/drawing/2014/main" id="{6323D9BA-6835-498E-ACFD-BCCD98E7D9DC}"/>
              </a:ext>
            </a:extLst>
          </p:cNvPr>
          <p:cNvPicPr>
            <a:picLocks noGrp="1" noChangeAspect="1"/>
          </p:cNvPicPr>
          <p:nvPr>
            <p:ph idx="1"/>
          </p:nvPr>
        </p:nvPicPr>
        <p:blipFill rotWithShape="1">
          <a:blip r:embed="rId3"/>
          <a:srcRect t="4420"/>
          <a:stretch/>
        </p:blipFill>
        <p:spPr>
          <a:xfrm>
            <a:off x="-2719998" y="-246185"/>
            <a:ext cx="13350473" cy="7177758"/>
          </a:xfrm>
        </p:spPr>
      </p:pic>
      <p:sp>
        <p:nvSpPr>
          <p:cNvPr id="3" name="Oval 2"/>
          <p:cNvSpPr/>
          <p:nvPr/>
        </p:nvSpPr>
        <p:spPr>
          <a:xfrm>
            <a:off x="5454869" y="2743200"/>
            <a:ext cx="2301765" cy="58858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Tree>
    <p:extLst>
      <p:ext uri="{BB962C8B-B14F-4D97-AF65-F5344CB8AC3E}">
        <p14:creationId xmlns:p14="http://schemas.microsoft.com/office/powerpoint/2010/main" val="2086474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Graphical user interface, text, application, Word&#10;&#10;Description automatically generated">
            <a:extLst>
              <a:ext uri="{FF2B5EF4-FFF2-40B4-BE49-F238E27FC236}">
                <a16:creationId xmlns:a16="http://schemas.microsoft.com/office/drawing/2014/main" id="{747687FE-ADA0-48CA-92FA-9FECB6FDAD19}"/>
              </a:ext>
            </a:extLst>
          </p:cNvPr>
          <p:cNvPicPr>
            <a:picLocks noGrp="1" noChangeAspect="1"/>
          </p:cNvPicPr>
          <p:nvPr>
            <p:ph idx="1"/>
          </p:nvPr>
        </p:nvPicPr>
        <p:blipFill rotWithShape="1">
          <a:blip r:embed="rId3"/>
          <a:srcRect l="8377" t="4737" r="11518"/>
          <a:stretch/>
        </p:blipFill>
        <p:spPr>
          <a:xfrm>
            <a:off x="201939" y="104872"/>
            <a:ext cx="8745415" cy="5849468"/>
          </a:xfrm>
          <a:ln>
            <a:solidFill>
              <a:schemeClr val="accent1"/>
            </a:solidFill>
          </a:ln>
        </p:spPr>
      </p:pic>
      <p:sp>
        <p:nvSpPr>
          <p:cNvPr id="2" name="Oval 1"/>
          <p:cNvSpPr/>
          <p:nvPr/>
        </p:nvSpPr>
        <p:spPr>
          <a:xfrm>
            <a:off x="4076962" y="2518586"/>
            <a:ext cx="1818289" cy="79878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3490" y="1967309"/>
            <a:ext cx="2920181" cy="1102554"/>
          </a:xfrm>
          <a:prstGeom prst="ellipse">
            <a:avLst/>
          </a:prstGeom>
          <a:solidFill>
            <a:schemeClr val="bg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69992" y="2056921"/>
            <a:ext cx="2227176" cy="923330"/>
          </a:xfrm>
          <a:prstGeom prst="rect">
            <a:avLst/>
          </a:prstGeom>
          <a:noFill/>
        </p:spPr>
        <p:txBody>
          <a:bodyPr wrap="square" rtlCol="0">
            <a:spAutoFit/>
          </a:bodyPr>
          <a:lstStyle/>
          <a:p>
            <a:pPr algn="ctr"/>
            <a:r>
              <a:rPr lang="en-US" dirty="0"/>
              <a:t>Recommended </a:t>
            </a:r>
          </a:p>
          <a:p>
            <a:pPr algn="ctr"/>
            <a:r>
              <a:rPr lang="en-US" dirty="0"/>
              <a:t>(strong evidence)</a:t>
            </a:r>
          </a:p>
          <a:p>
            <a:pPr algn="ctr"/>
            <a:r>
              <a:rPr lang="en-US" dirty="0"/>
              <a:t>April 2019</a:t>
            </a:r>
          </a:p>
        </p:txBody>
      </p:sp>
    </p:spTree>
    <p:extLst>
      <p:ext uri="{BB962C8B-B14F-4D97-AF65-F5344CB8AC3E}">
        <p14:creationId xmlns:p14="http://schemas.microsoft.com/office/powerpoint/2010/main" val="3495403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02467-012B-4CBD-B3D2-D145CFFC6194}"/>
              </a:ext>
            </a:extLst>
          </p:cNvPr>
          <p:cNvSpPr>
            <a:spLocks noGrp="1"/>
          </p:cNvSpPr>
          <p:nvPr>
            <p:ph type="title"/>
          </p:nvPr>
        </p:nvSpPr>
        <p:spPr/>
        <p:txBody>
          <a:bodyPr/>
          <a:lstStyle/>
          <a:p>
            <a:endParaRPr lang="en-US"/>
          </a:p>
        </p:txBody>
      </p:sp>
      <p:pic>
        <p:nvPicPr>
          <p:cNvPr id="4" name="Picture 4" descr="Graphical user interface, text&#10;&#10;Description automatically generated">
            <a:extLst>
              <a:ext uri="{FF2B5EF4-FFF2-40B4-BE49-F238E27FC236}">
                <a16:creationId xmlns:a16="http://schemas.microsoft.com/office/drawing/2014/main" id="{D75DBB26-3EA7-43C9-B52D-FDDA6B0ADB67}"/>
              </a:ext>
            </a:extLst>
          </p:cNvPr>
          <p:cNvPicPr>
            <a:picLocks noGrp="1" noChangeAspect="1"/>
          </p:cNvPicPr>
          <p:nvPr>
            <p:ph idx="1"/>
          </p:nvPr>
        </p:nvPicPr>
        <p:blipFill rotWithShape="1">
          <a:blip r:embed="rId3"/>
          <a:srcRect l="25120" t="4791" r="11402" b="18121"/>
          <a:stretch/>
        </p:blipFill>
        <p:spPr>
          <a:xfrm>
            <a:off x="304802" y="1"/>
            <a:ext cx="8765628" cy="5948516"/>
          </a:xfrm>
          <a:ln>
            <a:solidFill>
              <a:schemeClr val="accent1"/>
            </a:solidFill>
          </a:ln>
        </p:spPr>
      </p:pic>
      <p:sp>
        <p:nvSpPr>
          <p:cNvPr id="6" name="Rectangle 5">
            <a:extLst>
              <a:ext uri="{FF2B5EF4-FFF2-40B4-BE49-F238E27FC236}">
                <a16:creationId xmlns:a16="http://schemas.microsoft.com/office/drawing/2014/main" id="{61283AE4-AD3A-4C71-951F-A37943C93CD1}"/>
              </a:ext>
            </a:extLst>
          </p:cNvPr>
          <p:cNvSpPr/>
          <p:nvPr/>
        </p:nvSpPr>
        <p:spPr>
          <a:xfrm>
            <a:off x="963564" y="1482735"/>
            <a:ext cx="8038042" cy="6592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A39C697-D2C4-43EA-A53D-7EEE1891BA6F}"/>
              </a:ext>
            </a:extLst>
          </p:cNvPr>
          <p:cNvSpPr/>
          <p:nvPr/>
        </p:nvSpPr>
        <p:spPr>
          <a:xfrm>
            <a:off x="1509254" y="3489991"/>
            <a:ext cx="5815778" cy="111150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9558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ADFE8-826D-47EE-8909-46887F0AFCA6}"/>
              </a:ext>
            </a:extLst>
          </p:cNvPr>
          <p:cNvSpPr>
            <a:spLocks noGrp="1"/>
          </p:cNvSpPr>
          <p:nvPr>
            <p:ph type="title"/>
          </p:nvPr>
        </p:nvSpPr>
        <p:spPr/>
        <p:txBody>
          <a:bodyPr/>
          <a:lstStyle/>
          <a:p>
            <a:r>
              <a:rPr lang="en-US" dirty="0"/>
              <a:t>B. As you find EBIs, assess potential for </a:t>
            </a:r>
            <a:r>
              <a:rPr lang="en-US"/>
              <a:t>implementation</a:t>
            </a:r>
          </a:p>
        </p:txBody>
      </p:sp>
      <p:sp>
        <p:nvSpPr>
          <p:cNvPr id="3" name="Content Placeholder 2">
            <a:extLst>
              <a:ext uri="{FF2B5EF4-FFF2-40B4-BE49-F238E27FC236}">
                <a16:creationId xmlns:a16="http://schemas.microsoft.com/office/drawing/2014/main" id="{CDE55AEC-63C7-43A9-B0E1-4BD92F9D74B5}"/>
              </a:ext>
            </a:extLst>
          </p:cNvPr>
          <p:cNvSpPr>
            <a:spLocks noGrp="1"/>
          </p:cNvSpPr>
          <p:nvPr>
            <p:ph idx="1"/>
          </p:nvPr>
        </p:nvSpPr>
        <p:spPr/>
        <p:txBody>
          <a:bodyPr vert="horz" lIns="91440" tIns="45720" rIns="91440" bIns="45720" rtlCol="0" anchor="t">
            <a:normAutofit/>
          </a:bodyPr>
          <a:lstStyle/>
          <a:p>
            <a:pPr marL="514350" indent="-514350">
              <a:buAutoNum type="alphaUcPeriod"/>
            </a:pPr>
            <a:r>
              <a:rPr lang="en-US" sz="2800" dirty="0">
                <a:solidFill>
                  <a:schemeClr val="accent6">
                    <a:lumMod val="50000"/>
                  </a:schemeClr>
                </a:solidFill>
              </a:rPr>
              <a:t>How strong is the evidence for EBI </a:t>
            </a:r>
            <a:r>
              <a:rPr lang="en-US" sz="2800" b="1" u="sng" dirty="0">
                <a:solidFill>
                  <a:schemeClr val="accent6">
                    <a:lumMod val="50000"/>
                  </a:schemeClr>
                </a:solidFill>
              </a:rPr>
              <a:t>effectiveness</a:t>
            </a:r>
            <a:r>
              <a:rPr lang="en-US" sz="2800" dirty="0">
                <a:solidFill>
                  <a:schemeClr val="accent6">
                    <a:lumMod val="50000"/>
                  </a:schemeClr>
                </a:solidFill>
              </a:rPr>
              <a:t> at improving the targeted problem?</a:t>
            </a:r>
            <a:endParaRPr lang="en-US"/>
          </a:p>
          <a:p>
            <a:pPr marL="514350" indent="-514350">
              <a:buAutoNum type="alphaUcPeriod"/>
            </a:pPr>
            <a:endParaRPr lang="en-US" sz="2800" dirty="0"/>
          </a:p>
          <a:p>
            <a:pPr marL="514350" indent="-514350">
              <a:buAutoNum type="alphaUcPeriod"/>
            </a:pPr>
            <a:r>
              <a:rPr lang="en-US" sz="2800" b="1" dirty="0"/>
              <a:t>What is the potential for </a:t>
            </a:r>
            <a:r>
              <a:rPr lang="en-US" sz="2800" b="1" u="sng" dirty="0">
                <a:solidFill>
                  <a:schemeClr val="accent1">
                    <a:lumMod val="75000"/>
                  </a:schemeClr>
                </a:solidFill>
              </a:rPr>
              <a:t>implementation</a:t>
            </a:r>
            <a:r>
              <a:rPr lang="en-US" sz="2800" b="1" dirty="0"/>
              <a:t> in real-world practice?</a:t>
            </a:r>
          </a:p>
          <a:p>
            <a:pPr marL="514350" indent="-514350">
              <a:buAutoNum type="alphaUcPeriod"/>
            </a:pPr>
            <a:endParaRPr lang="en-US" sz="2800" dirty="0"/>
          </a:p>
          <a:p>
            <a:pPr marL="514350" indent="-514350">
              <a:buAutoNum type="alphaUcPeriod"/>
            </a:pPr>
            <a:r>
              <a:rPr lang="en-US" sz="2800" dirty="0">
                <a:solidFill>
                  <a:schemeClr val="accent6">
                    <a:lumMod val="50000"/>
                  </a:schemeClr>
                </a:solidFill>
              </a:rPr>
              <a:t>How well does the EBI fit with intended population and setting?</a:t>
            </a:r>
          </a:p>
        </p:txBody>
      </p:sp>
    </p:spTree>
    <p:extLst>
      <p:ext uri="{BB962C8B-B14F-4D97-AF65-F5344CB8AC3E}">
        <p14:creationId xmlns:p14="http://schemas.microsoft.com/office/powerpoint/2010/main" val="20737871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0108" y="1851007"/>
            <a:ext cx="8108102" cy="3996267"/>
          </a:xfrm>
        </p:spPr>
        <p:txBody>
          <a:bodyPr>
            <a:normAutofit/>
          </a:bodyPr>
          <a:lstStyle/>
          <a:p>
            <a:pPr>
              <a:spcBef>
                <a:spcPts val="1200"/>
              </a:spcBef>
              <a:buFont typeface="Arial" panose="020B0604020202020204" pitchFamily="34" charset="0"/>
              <a:buChar char="•"/>
            </a:pPr>
            <a:r>
              <a:rPr lang="en-US" sz="2800" b="1" u="sng" dirty="0"/>
              <a:t>Reach</a:t>
            </a:r>
            <a:r>
              <a:rPr lang="en-US" sz="2800" dirty="0"/>
              <a:t> intended patients and populations</a:t>
            </a:r>
          </a:p>
          <a:p>
            <a:pPr>
              <a:spcBef>
                <a:spcPts val="1200"/>
              </a:spcBef>
              <a:buFont typeface="Arial" panose="020B0604020202020204" pitchFamily="34" charset="0"/>
              <a:buChar char="•"/>
            </a:pPr>
            <a:r>
              <a:rPr lang="en-US" sz="2800" dirty="0"/>
              <a:t>Be </a:t>
            </a:r>
            <a:r>
              <a:rPr lang="en-US" sz="2800" b="1" u="sng" dirty="0"/>
              <a:t>adopted</a:t>
            </a:r>
            <a:r>
              <a:rPr lang="en-US" sz="2800" dirty="0"/>
              <a:t> by providers and practice settings</a:t>
            </a:r>
          </a:p>
          <a:p>
            <a:pPr>
              <a:spcBef>
                <a:spcPts val="1200"/>
              </a:spcBef>
              <a:buFont typeface="Arial" panose="020B0604020202020204" pitchFamily="34" charset="0"/>
              <a:buChar char="•"/>
            </a:pPr>
            <a:r>
              <a:rPr lang="en-US" sz="2800" dirty="0"/>
              <a:t>Be </a:t>
            </a:r>
            <a:r>
              <a:rPr lang="en-US" sz="2800" b="1" u="sng" dirty="0"/>
              <a:t>implemented</a:t>
            </a:r>
            <a:r>
              <a:rPr lang="en-US" sz="2800" dirty="0"/>
              <a:t> with fidelity (i.e., as designed)  </a:t>
            </a:r>
          </a:p>
          <a:p>
            <a:pPr>
              <a:spcBef>
                <a:spcPts val="1200"/>
              </a:spcBef>
              <a:buFont typeface="Arial" panose="020B0604020202020204" pitchFamily="34" charset="0"/>
              <a:buChar char="•"/>
            </a:pPr>
            <a:r>
              <a:rPr lang="en-US" sz="2800" dirty="0"/>
              <a:t>And be </a:t>
            </a:r>
            <a:r>
              <a:rPr lang="en-US" sz="2800" b="1" u="sng" dirty="0"/>
              <a:t>maintained</a:t>
            </a:r>
            <a:r>
              <a:rPr lang="en-US" sz="2800" dirty="0"/>
              <a:t> over time</a:t>
            </a:r>
          </a:p>
          <a:p>
            <a:pPr>
              <a:buFont typeface="Arial" panose="020B0604020202020204" pitchFamily="34" charset="0"/>
              <a:buChar char="•"/>
            </a:pPr>
            <a:endParaRPr lang="en-US" sz="2800" dirty="0"/>
          </a:p>
          <a:p>
            <a:pPr marL="0" indent="0">
              <a:buNone/>
            </a:pPr>
            <a:r>
              <a:rPr lang="en-US" sz="2800" dirty="0"/>
              <a:t>   (</a:t>
            </a:r>
            <a:r>
              <a:rPr lang="en-US" sz="2800" b="1" dirty="0"/>
              <a:t>re-aim.org</a:t>
            </a:r>
            <a:r>
              <a:rPr lang="en-US" sz="2800" dirty="0"/>
              <a:t>)</a:t>
            </a:r>
          </a:p>
          <a:p>
            <a:pPr marL="0" indent="0">
              <a:buNone/>
            </a:pPr>
            <a:endParaRPr lang="en-US" dirty="0"/>
          </a:p>
        </p:txBody>
      </p:sp>
      <p:sp>
        <p:nvSpPr>
          <p:cNvPr id="3" name="Title 2"/>
          <p:cNvSpPr>
            <a:spLocks noGrp="1"/>
          </p:cNvSpPr>
          <p:nvPr>
            <p:ph type="title"/>
          </p:nvPr>
        </p:nvSpPr>
        <p:spPr>
          <a:xfrm>
            <a:off x="430108" y="597646"/>
            <a:ext cx="8486037" cy="1050750"/>
          </a:xfrm>
        </p:spPr>
        <p:txBody>
          <a:bodyPr>
            <a:normAutofit fontScale="90000"/>
          </a:bodyPr>
          <a:lstStyle/>
          <a:p>
            <a:br>
              <a:rPr lang="en-US" sz="3200" dirty="0"/>
            </a:br>
            <a:r>
              <a:rPr lang="en-US" sz="3200" dirty="0"/>
              <a:t>Interventions not only need to be effective, they also need to</a:t>
            </a:r>
            <a:br>
              <a:rPr lang="en-US" dirty="0"/>
            </a:br>
            <a:endParaRPr lang="en-US" dirty="0"/>
          </a:p>
        </p:txBody>
      </p:sp>
      <p:sp>
        <p:nvSpPr>
          <p:cNvPr id="4" name="Slide Number Placeholder 3"/>
          <p:cNvSpPr>
            <a:spLocks noGrp="1"/>
          </p:cNvSpPr>
          <p:nvPr>
            <p:ph type="sldNum" sz="quarter" idx="4294967295"/>
          </p:nvPr>
        </p:nvSpPr>
        <p:spPr>
          <a:xfrm>
            <a:off x="172800" y="6084986"/>
            <a:ext cx="21336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BAD8C69-EE45-874E-8045-DBA5D9ECD258}" type="slidenum">
              <a:rPr lang="en-US" smtClean="0"/>
              <a:pPr/>
              <a:t>26</a:t>
            </a:fld>
            <a:endParaRPr lang="en-US"/>
          </a:p>
        </p:txBody>
      </p:sp>
    </p:spTree>
    <p:extLst>
      <p:ext uri="{BB962C8B-B14F-4D97-AF65-F5344CB8AC3E}">
        <p14:creationId xmlns:p14="http://schemas.microsoft.com/office/powerpoint/2010/main" val="17295802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82355" y="1265579"/>
            <a:ext cx="8103870" cy="4800739"/>
          </a:xfrm>
        </p:spPr>
        <p:txBody>
          <a:bodyPr>
            <a:normAutofit/>
          </a:bodyPr>
          <a:lstStyle/>
          <a:p>
            <a:pPr>
              <a:buFont typeface="Arial" panose="020B0604020202020204" pitchFamily="34" charset="0"/>
              <a:buChar char="•"/>
            </a:pPr>
            <a:r>
              <a:rPr lang="en-US" sz="2800" dirty="0"/>
              <a:t>In prior studies of the intervention, did the EBI reach the intended population (Number who participated/were exposed? Proportion of eligible population who participated/were exposed?)</a:t>
            </a:r>
          </a:p>
          <a:p>
            <a:pPr>
              <a:buFont typeface="Arial" panose="020B0604020202020204" pitchFamily="34" charset="0"/>
              <a:buChar char="•"/>
            </a:pPr>
            <a:endParaRPr lang="en-US" sz="2800" dirty="0"/>
          </a:p>
          <a:p>
            <a:pPr>
              <a:buFont typeface="Arial" panose="020B0604020202020204" pitchFamily="34" charset="0"/>
              <a:buChar char="•"/>
            </a:pPr>
            <a:r>
              <a:rPr lang="en-US" sz="2800" dirty="0"/>
              <a:t>Was the intervention’s reach equitable across subpopulations? Did it reach those at greatest risk?</a:t>
            </a:r>
          </a:p>
          <a:p>
            <a:pPr>
              <a:buFont typeface="Arial" panose="020B0604020202020204" pitchFamily="34" charset="0"/>
              <a:buChar char="•"/>
            </a:pPr>
            <a:endParaRPr lang="en-US" sz="2800" dirty="0"/>
          </a:p>
          <a:p>
            <a:pPr>
              <a:buFont typeface="Arial" panose="020B0604020202020204" pitchFamily="34" charset="0"/>
              <a:buChar char="•"/>
            </a:pPr>
            <a:r>
              <a:rPr lang="en-US" sz="2800" dirty="0"/>
              <a:t>Do local stakeholders think this intervention will reach the intended population?  </a:t>
            </a:r>
          </a:p>
        </p:txBody>
      </p:sp>
      <p:sp>
        <p:nvSpPr>
          <p:cNvPr id="3" name="Title 2"/>
          <p:cNvSpPr>
            <a:spLocks noGrp="1"/>
          </p:cNvSpPr>
          <p:nvPr>
            <p:ph type="title"/>
          </p:nvPr>
        </p:nvSpPr>
        <p:spPr>
          <a:xfrm>
            <a:off x="582930" y="128057"/>
            <a:ext cx="7978715" cy="1446550"/>
          </a:xfrm>
        </p:spPr>
        <p:txBody>
          <a:bodyPr/>
          <a:lstStyle/>
          <a:p>
            <a:r>
              <a:rPr lang="en-US" dirty="0"/>
              <a:t>To assess </a:t>
            </a:r>
            <a:r>
              <a:rPr lang="en-US" b="1" dirty="0"/>
              <a:t>reach</a:t>
            </a:r>
            <a:r>
              <a:rPr lang="en-US" dirty="0"/>
              <a:t>, ask yourself</a:t>
            </a:r>
          </a:p>
        </p:txBody>
      </p:sp>
      <p:sp>
        <p:nvSpPr>
          <p:cNvPr id="4" name="Slide Number Placeholder 3"/>
          <p:cNvSpPr>
            <a:spLocks noGrp="1"/>
          </p:cNvSpPr>
          <p:nvPr>
            <p:ph type="sldNum" sz="quarter" idx="4294967295"/>
          </p:nvPr>
        </p:nvSpPr>
        <p:spPr>
          <a:xfrm>
            <a:off x="172800" y="6084986"/>
            <a:ext cx="21336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BAD8C69-EE45-874E-8045-DBA5D9ECD258}" type="slidenum">
              <a:rPr lang="en-US" smtClean="0"/>
              <a:pPr/>
              <a:t>27</a:t>
            </a:fld>
            <a:endParaRPr lang="en-US" dirty="0"/>
          </a:p>
        </p:txBody>
      </p:sp>
    </p:spTree>
    <p:extLst>
      <p:ext uri="{BB962C8B-B14F-4D97-AF65-F5344CB8AC3E}">
        <p14:creationId xmlns:p14="http://schemas.microsoft.com/office/powerpoint/2010/main" val="19522887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8334" y="629594"/>
            <a:ext cx="7886700" cy="3812498"/>
          </a:xfrm>
        </p:spPr>
        <p:txBody>
          <a:bodyPr>
            <a:noAutofit/>
          </a:bodyPr>
          <a:lstStyle/>
          <a:p>
            <a:pPr marL="0" indent="0">
              <a:buNone/>
            </a:pPr>
            <a:endParaRPr lang="en-US" sz="1800" dirty="0"/>
          </a:p>
          <a:p>
            <a:pPr>
              <a:buFont typeface="Arial" panose="020B0604020202020204" pitchFamily="34" charset="0"/>
              <a:buChar char="•"/>
            </a:pPr>
            <a:r>
              <a:rPr lang="en-US" sz="2800" dirty="0"/>
              <a:t>Does evidence from prior studies of the intervention suggest that organizations and providers were willing to adopt? Was adoption equitable across organizations? </a:t>
            </a:r>
          </a:p>
          <a:p>
            <a:pPr>
              <a:buFont typeface="Arial" panose="020B0604020202020204" pitchFamily="34" charset="0"/>
              <a:buChar char="•"/>
            </a:pPr>
            <a:endParaRPr lang="en-US" sz="2800" dirty="0"/>
          </a:p>
          <a:p>
            <a:pPr>
              <a:buFont typeface="Arial" panose="020B0604020202020204" pitchFamily="34" charset="0"/>
              <a:buChar char="•"/>
            </a:pPr>
            <a:r>
              <a:rPr lang="en-US" sz="2800" dirty="0"/>
              <a:t>If we were to select this EBI, what organizations would make the decision to adopt and what types of professionals or lay people would implement and deliver the EBI?</a:t>
            </a:r>
          </a:p>
          <a:p>
            <a:pPr marL="0" indent="0">
              <a:buNone/>
            </a:pPr>
            <a:endParaRPr lang="en-US" sz="2000" dirty="0"/>
          </a:p>
          <a:p>
            <a:pPr>
              <a:buFont typeface="Arial" panose="020B0604020202020204" pitchFamily="34" charset="0"/>
              <a:buChar char="•"/>
            </a:pPr>
            <a:r>
              <a:rPr lang="en-US" sz="2800" dirty="0"/>
              <a:t>How receptive do local stakeholders think those organizations and individuals will be to adopting this intervention? </a:t>
            </a:r>
          </a:p>
          <a:p>
            <a:pPr marL="0" indent="0">
              <a:buNone/>
            </a:pPr>
            <a:endParaRPr lang="en-US" sz="2800" dirty="0"/>
          </a:p>
        </p:txBody>
      </p:sp>
      <p:sp>
        <p:nvSpPr>
          <p:cNvPr id="3" name="Title 2"/>
          <p:cNvSpPr>
            <a:spLocks noGrp="1"/>
          </p:cNvSpPr>
          <p:nvPr>
            <p:ph type="title"/>
          </p:nvPr>
        </p:nvSpPr>
        <p:spPr>
          <a:xfrm>
            <a:off x="628650" y="99047"/>
            <a:ext cx="7886700" cy="1061094"/>
          </a:xfrm>
        </p:spPr>
        <p:txBody>
          <a:bodyPr/>
          <a:lstStyle/>
          <a:p>
            <a:r>
              <a:rPr lang="en-US" dirty="0"/>
              <a:t>To assess </a:t>
            </a:r>
            <a:r>
              <a:rPr lang="en-US" b="1" dirty="0"/>
              <a:t>adoption</a:t>
            </a:r>
            <a:r>
              <a:rPr lang="en-US" dirty="0"/>
              <a:t>, ask</a:t>
            </a:r>
          </a:p>
        </p:txBody>
      </p:sp>
      <p:sp>
        <p:nvSpPr>
          <p:cNvPr id="4" name="Slide Number Placeholder 3"/>
          <p:cNvSpPr>
            <a:spLocks noGrp="1"/>
          </p:cNvSpPr>
          <p:nvPr>
            <p:ph type="sldNum" sz="quarter" idx="4294967295"/>
          </p:nvPr>
        </p:nvSpPr>
        <p:spPr>
          <a:xfrm>
            <a:off x="172800" y="6084986"/>
            <a:ext cx="21336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BAD8C69-EE45-874E-8045-DBA5D9ECD258}" type="slidenum">
              <a:rPr lang="en-US" smtClean="0"/>
              <a:pPr/>
              <a:t>28</a:t>
            </a:fld>
            <a:endParaRPr lang="en-US" dirty="0"/>
          </a:p>
        </p:txBody>
      </p:sp>
    </p:spTree>
    <p:extLst>
      <p:ext uri="{BB962C8B-B14F-4D97-AF65-F5344CB8AC3E}">
        <p14:creationId xmlns:p14="http://schemas.microsoft.com/office/powerpoint/2010/main" val="11811025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94360" y="1430866"/>
            <a:ext cx="7695202" cy="3996267"/>
          </a:xfrm>
        </p:spPr>
        <p:txBody>
          <a:bodyPr>
            <a:noAutofit/>
          </a:bodyPr>
          <a:lstStyle/>
          <a:p>
            <a:pPr>
              <a:buFont typeface="Arial" panose="020B0604020202020204" pitchFamily="34" charset="0"/>
              <a:buChar char="•"/>
            </a:pPr>
            <a:r>
              <a:rPr lang="en-US" sz="2800" dirty="0"/>
              <a:t>Do prior studies of the EBI provide evidence that it was implemented as intended (with fidelity) in real world settings?</a:t>
            </a:r>
          </a:p>
          <a:p>
            <a:pPr>
              <a:buFont typeface="Arial" panose="020B0604020202020204" pitchFamily="34" charset="0"/>
              <a:buChar char="•"/>
            </a:pPr>
            <a:endParaRPr lang="en-US" sz="2800" dirty="0"/>
          </a:p>
          <a:p>
            <a:pPr>
              <a:buFont typeface="Arial" panose="020B0604020202020204" pitchFamily="34" charset="0"/>
              <a:buChar char="•"/>
            </a:pPr>
            <a:r>
              <a:rPr lang="en-US" sz="2800" dirty="0"/>
              <a:t>Are intervention materials and implementation protocols  available in ready-to-use formats?</a:t>
            </a:r>
          </a:p>
          <a:p>
            <a:pPr>
              <a:buFont typeface="Arial" panose="020B0604020202020204" pitchFamily="34" charset="0"/>
              <a:buChar char="•"/>
            </a:pPr>
            <a:endParaRPr lang="en-US" sz="2800" dirty="0"/>
          </a:p>
          <a:p>
            <a:pPr>
              <a:buFont typeface="Arial" panose="020B0604020202020204" pitchFamily="34" charset="0"/>
              <a:buChar char="•"/>
            </a:pPr>
            <a:r>
              <a:rPr lang="en-US" sz="2800" dirty="0"/>
              <a:t>Do stakeholders view implementation as feasible in intended organizations or settings?</a:t>
            </a:r>
          </a:p>
        </p:txBody>
      </p:sp>
      <p:sp>
        <p:nvSpPr>
          <p:cNvPr id="3" name="Title 2"/>
          <p:cNvSpPr>
            <a:spLocks noGrp="1"/>
          </p:cNvSpPr>
          <p:nvPr>
            <p:ph type="title"/>
          </p:nvPr>
        </p:nvSpPr>
        <p:spPr>
          <a:xfrm>
            <a:off x="594360" y="128057"/>
            <a:ext cx="8549640" cy="1446550"/>
          </a:xfrm>
        </p:spPr>
        <p:txBody>
          <a:bodyPr/>
          <a:lstStyle/>
          <a:p>
            <a:r>
              <a:rPr lang="en-US" dirty="0"/>
              <a:t>To assess </a:t>
            </a:r>
            <a:r>
              <a:rPr lang="en-US" b="1" dirty="0"/>
              <a:t>implementation </a:t>
            </a:r>
            <a:r>
              <a:rPr lang="en-US" dirty="0"/>
              <a:t>ask</a:t>
            </a:r>
          </a:p>
        </p:txBody>
      </p:sp>
      <p:sp>
        <p:nvSpPr>
          <p:cNvPr id="4" name="Slide Number Placeholder 3"/>
          <p:cNvSpPr>
            <a:spLocks noGrp="1"/>
          </p:cNvSpPr>
          <p:nvPr>
            <p:ph type="sldNum" sz="quarter" idx="4294967295"/>
          </p:nvPr>
        </p:nvSpPr>
        <p:spPr>
          <a:xfrm>
            <a:off x="172800" y="6084986"/>
            <a:ext cx="21336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BAD8C69-EE45-874E-8045-DBA5D9ECD258}" type="slidenum">
              <a:rPr lang="en-US" smtClean="0"/>
              <a:pPr/>
              <a:t>29</a:t>
            </a:fld>
            <a:endParaRPr lang="en-US" dirty="0"/>
          </a:p>
        </p:txBody>
      </p:sp>
    </p:spTree>
    <p:extLst>
      <p:ext uri="{BB962C8B-B14F-4D97-AF65-F5344CB8AC3E}">
        <p14:creationId xmlns:p14="http://schemas.microsoft.com/office/powerpoint/2010/main" val="2427749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2F5D2-6088-4912-A737-5AC6A43AC83A}"/>
              </a:ext>
            </a:extLst>
          </p:cNvPr>
          <p:cNvSpPr>
            <a:spLocks noGrp="1"/>
          </p:cNvSpPr>
          <p:nvPr>
            <p:ph type="title"/>
          </p:nvPr>
        </p:nvSpPr>
        <p:spPr/>
        <p:txBody>
          <a:bodyPr/>
          <a:lstStyle/>
          <a:p>
            <a:r>
              <a:rPr lang="en-US" dirty="0"/>
              <a:t>Objectives for Session 3</a:t>
            </a:r>
          </a:p>
        </p:txBody>
      </p:sp>
      <p:sp>
        <p:nvSpPr>
          <p:cNvPr id="3" name="Content Placeholder 2">
            <a:extLst>
              <a:ext uri="{FF2B5EF4-FFF2-40B4-BE49-F238E27FC236}">
                <a16:creationId xmlns:a16="http://schemas.microsoft.com/office/drawing/2014/main" id="{8DF8B41F-BFC7-4C7C-BBE2-9A98C9D95BEC}"/>
              </a:ext>
            </a:extLst>
          </p:cNvPr>
          <p:cNvSpPr>
            <a:spLocks noGrp="1"/>
          </p:cNvSpPr>
          <p:nvPr>
            <p:ph idx="1"/>
          </p:nvPr>
        </p:nvSpPr>
        <p:spPr>
          <a:xfrm>
            <a:off x="628649" y="2075698"/>
            <a:ext cx="8372475" cy="4310062"/>
          </a:xfrm>
        </p:spPr>
        <p:txBody>
          <a:bodyPr>
            <a:normAutofit/>
          </a:bodyPr>
          <a:lstStyle/>
          <a:p>
            <a:pPr>
              <a:buFont typeface="Arial" panose="020B0604020202020204" pitchFamily="34" charset="0"/>
              <a:buChar char="•"/>
            </a:pPr>
            <a:r>
              <a:rPr lang="en-US" sz="2800" dirty="0"/>
              <a:t>Find evidence-based interventions (EBIs) </a:t>
            </a:r>
          </a:p>
          <a:p>
            <a:pPr>
              <a:buFont typeface="Arial" panose="020B0604020202020204" pitchFamily="34" charset="0"/>
              <a:buChar char="•"/>
            </a:pPr>
            <a:r>
              <a:rPr lang="en-US" sz="2800" dirty="0"/>
              <a:t>Apply criteria to assess EBIs based on their</a:t>
            </a:r>
          </a:p>
          <a:p>
            <a:pPr lvl="1"/>
            <a:r>
              <a:rPr lang="en-US" sz="2800" dirty="0"/>
              <a:t>Effectiveness</a:t>
            </a:r>
          </a:p>
          <a:p>
            <a:pPr lvl="1"/>
            <a:r>
              <a:rPr lang="en-US" sz="2800" dirty="0"/>
              <a:t>Potential for implementation in real-world practice</a:t>
            </a:r>
          </a:p>
          <a:p>
            <a:pPr>
              <a:buFont typeface="Arial" panose="020B0604020202020204" pitchFamily="34" charset="0"/>
              <a:buChar char="•"/>
            </a:pPr>
            <a:r>
              <a:rPr lang="en-US" sz="2800" dirty="0"/>
              <a:t>Describe basic principles for selecting one or more EBIs that fit your objectives, setting, and population</a:t>
            </a:r>
          </a:p>
        </p:txBody>
      </p:sp>
    </p:spTree>
    <p:extLst>
      <p:ext uri="{BB962C8B-B14F-4D97-AF65-F5344CB8AC3E}">
        <p14:creationId xmlns:p14="http://schemas.microsoft.com/office/powerpoint/2010/main" val="1192287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2019940"/>
            <a:ext cx="7886700" cy="3833473"/>
          </a:xfrm>
        </p:spPr>
        <p:txBody>
          <a:bodyPr vert="horz" lIns="91440" tIns="45720" rIns="91440" bIns="45720" rtlCol="0" anchor="t">
            <a:normAutofit/>
          </a:bodyPr>
          <a:lstStyle/>
          <a:p>
            <a:pPr marL="170815" indent="-170815">
              <a:buFont typeface="Arial" panose="020B0604020202020204" pitchFamily="34" charset="0"/>
              <a:buChar char="•"/>
            </a:pPr>
            <a:r>
              <a:rPr lang="en-US" sz="2800" dirty="0"/>
              <a:t>Review Handout: “Potential for Implementation”</a:t>
            </a:r>
          </a:p>
          <a:p>
            <a:pPr marL="170815" indent="-170815">
              <a:buFont typeface="Arial" panose="020B0604020202020204" pitchFamily="34" charset="0"/>
              <a:buChar char="•"/>
            </a:pPr>
            <a:r>
              <a:rPr lang="en-US" sz="2800" dirty="0"/>
              <a:t>Review the table of information on the NAPSACC EBI’s effectiveness and potential for implementation, from websites and published reports.</a:t>
            </a:r>
          </a:p>
          <a:p>
            <a:pPr marL="170815" indent="-170815">
              <a:buFont typeface="Arial" panose="020B0604020202020204" pitchFamily="34" charset="0"/>
              <a:buChar char="•"/>
            </a:pPr>
            <a:r>
              <a:rPr lang="en-US" sz="2800" dirty="0"/>
              <a:t>Make a list of questions you would ask local stakeholders to better understand the EBI’s potential for implementation (potential reach, adoption, and implementation).</a:t>
            </a:r>
          </a:p>
        </p:txBody>
      </p:sp>
      <p:sp>
        <p:nvSpPr>
          <p:cNvPr id="3" name="Title 2"/>
          <p:cNvSpPr>
            <a:spLocks noGrp="1"/>
          </p:cNvSpPr>
          <p:nvPr>
            <p:ph type="title"/>
          </p:nvPr>
        </p:nvSpPr>
        <p:spPr>
          <a:xfrm>
            <a:off x="628650" y="137068"/>
            <a:ext cx="8390970" cy="2123658"/>
          </a:xfrm>
        </p:spPr>
        <p:txBody>
          <a:bodyPr/>
          <a:lstStyle/>
          <a:p>
            <a:r>
              <a:rPr lang="en-US" dirty="0"/>
              <a:t>Activity #2: </a:t>
            </a:r>
            <a:br>
              <a:rPr lang="en-US" dirty="0"/>
            </a:br>
            <a:r>
              <a:rPr lang="en-US" dirty="0"/>
              <a:t>Assessing implementation potential</a:t>
            </a:r>
          </a:p>
        </p:txBody>
      </p:sp>
      <p:sp>
        <p:nvSpPr>
          <p:cNvPr id="4" name="Slide Number Placeholder 3"/>
          <p:cNvSpPr>
            <a:spLocks noGrp="1"/>
          </p:cNvSpPr>
          <p:nvPr>
            <p:ph type="sldNum" sz="quarter" idx="4294967295"/>
          </p:nvPr>
        </p:nvSpPr>
        <p:spPr>
          <a:xfrm>
            <a:off x="172800" y="6084986"/>
            <a:ext cx="21336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BAD8C69-EE45-874E-8045-DBA5D9ECD258}" type="slidenum">
              <a:rPr lang="en-US" smtClean="0"/>
              <a:pPr/>
              <a:t>30</a:t>
            </a:fld>
            <a:endParaRPr lang="en-US" dirty="0"/>
          </a:p>
        </p:txBody>
      </p:sp>
    </p:spTree>
    <p:extLst>
      <p:ext uri="{BB962C8B-B14F-4D97-AF65-F5344CB8AC3E}">
        <p14:creationId xmlns:p14="http://schemas.microsoft.com/office/powerpoint/2010/main" val="4170886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stretch>
            <a:fillRect/>
          </a:stretch>
        </p:blipFill>
        <p:spPr>
          <a:xfrm>
            <a:off x="0" y="1714500"/>
            <a:ext cx="9144000" cy="5143501"/>
          </a:xfrm>
          <a:prstGeom prst="rect">
            <a:avLst/>
          </a:prstGeom>
        </p:spPr>
      </p:pic>
      <p:sp>
        <p:nvSpPr>
          <p:cNvPr id="3" name="Title 2"/>
          <p:cNvSpPr>
            <a:spLocks noGrp="1"/>
          </p:cNvSpPr>
          <p:nvPr>
            <p:ph type="title"/>
          </p:nvPr>
        </p:nvSpPr>
        <p:spPr>
          <a:xfrm>
            <a:off x="0" y="107090"/>
            <a:ext cx="9204898" cy="1815882"/>
          </a:xfrm>
        </p:spPr>
        <p:txBody>
          <a:bodyPr/>
          <a:lstStyle/>
          <a:p>
            <a:r>
              <a:rPr lang="en-US" sz="3200" dirty="0"/>
              <a:t>Applying effectiveness and implementation criteria</a:t>
            </a:r>
            <a:br>
              <a:rPr lang="en-US" sz="3200" dirty="0"/>
            </a:br>
            <a:r>
              <a:rPr lang="en-US" sz="2400" dirty="0"/>
              <a:t>https://ebccp.cancercontrol.cancer.gov/index.do</a:t>
            </a:r>
          </a:p>
        </p:txBody>
      </p:sp>
      <p:sp>
        <p:nvSpPr>
          <p:cNvPr id="4" name="Slide Number Placeholder 3"/>
          <p:cNvSpPr>
            <a:spLocks noGrp="1"/>
          </p:cNvSpPr>
          <p:nvPr>
            <p:ph type="sldNum" sz="quarter" idx="4294967295"/>
          </p:nvPr>
        </p:nvSpPr>
        <p:spPr>
          <a:xfrm>
            <a:off x="172800" y="6084986"/>
            <a:ext cx="21336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BAD8C69-EE45-874E-8045-DBA5D9ECD258}" type="slidenum">
              <a:rPr lang="en-US" smtClean="0"/>
              <a:pPr/>
              <a:t>31</a:t>
            </a:fld>
            <a:endParaRPr lang="en-US"/>
          </a:p>
        </p:txBody>
      </p:sp>
    </p:spTree>
    <p:extLst>
      <p:ext uri="{BB962C8B-B14F-4D97-AF65-F5344CB8AC3E}">
        <p14:creationId xmlns:p14="http://schemas.microsoft.com/office/powerpoint/2010/main" val="12120320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t="4570"/>
          <a:stretch/>
        </p:blipFill>
        <p:spPr>
          <a:xfrm>
            <a:off x="0" y="117231"/>
            <a:ext cx="11967780" cy="6424246"/>
          </a:xfrm>
          <a:prstGeom prst="rect">
            <a:avLst/>
          </a:prstGeom>
        </p:spPr>
      </p:pic>
    </p:spTree>
    <p:extLst>
      <p:ext uri="{BB962C8B-B14F-4D97-AF65-F5344CB8AC3E}">
        <p14:creationId xmlns:p14="http://schemas.microsoft.com/office/powerpoint/2010/main" val="36172894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3"/>
          <a:srcRect t="4758"/>
          <a:stretch/>
        </p:blipFill>
        <p:spPr>
          <a:xfrm>
            <a:off x="-4350082" y="492369"/>
            <a:ext cx="14352409" cy="7689104"/>
          </a:xfrm>
          <a:prstGeom prst="rect">
            <a:avLst/>
          </a:prstGeom>
        </p:spPr>
      </p:pic>
    </p:spTree>
    <p:extLst>
      <p:ext uri="{BB962C8B-B14F-4D97-AF65-F5344CB8AC3E}">
        <p14:creationId xmlns:p14="http://schemas.microsoft.com/office/powerpoint/2010/main" val="2786060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t="4438"/>
          <a:stretch/>
        </p:blipFill>
        <p:spPr>
          <a:xfrm>
            <a:off x="-1358117" y="128953"/>
            <a:ext cx="12171704" cy="7068205"/>
          </a:xfrm>
          <a:prstGeom prst="rect">
            <a:avLst/>
          </a:prstGeom>
        </p:spPr>
      </p:pic>
    </p:spTree>
    <p:extLst>
      <p:ext uri="{BB962C8B-B14F-4D97-AF65-F5344CB8AC3E}">
        <p14:creationId xmlns:p14="http://schemas.microsoft.com/office/powerpoint/2010/main" val="2556849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18FA7F-32E5-4C01-BBC1-4D4953698F49}"/>
              </a:ext>
            </a:extLst>
          </p:cNvPr>
          <p:cNvSpPr>
            <a:spLocks noGrp="1"/>
          </p:cNvSpPr>
          <p:nvPr>
            <p:ph idx="1"/>
          </p:nvPr>
        </p:nvSpPr>
        <p:spPr>
          <a:xfrm>
            <a:off x="731520" y="1188721"/>
            <a:ext cx="7830126" cy="4281462"/>
          </a:xfrm>
        </p:spPr>
        <p:txBody>
          <a:bodyPr vert="horz" lIns="91440" tIns="45720" rIns="91440" bIns="45720" rtlCol="0" anchor="t">
            <a:normAutofit/>
          </a:bodyPr>
          <a:lstStyle/>
          <a:p>
            <a:pPr marL="0" indent="0">
              <a:buNone/>
            </a:pPr>
            <a:r>
              <a:rPr lang="en-US" sz="2800" dirty="0">
                <a:latin typeface="Century Gothic"/>
              </a:rPr>
              <a:t>Use the “Sources of Evidence Based Interventions” handout to search for an EBI and </a:t>
            </a:r>
            <a:r>
              <a:rPr lang="en-US" sz="2800" dirty="0">
                <a:latin typeface="Century Gothic"/>
                <a:cs typeface="Arial"/>
              </a:rPr>
              <a:t>answer these five questions</a:t>
            </a:r>
            <a:endParaRPr lang="en-US" sz="2000" dirty="0">
              <a:latin typeface="Century Gothic" panose="020B0502020202020204" pitchFamily="34" charset="0"/>
            </a:endParaRPr>
          </a:p>
          <a:p>
            <a:pPr marL="0" indent="0">
              <a:buNone/>
            </a:pPr>
            <a:endParaRPr lang="en-US" sz="2400" dirty="0"/>
          </a:p>
        </p:txBody>
      </p:sp>
      <p:sp>
        <p:nvSpPr>
          <p:cNvPr id="3" name="Title 2">
            <a:extLst>
              <a:ext uri="{FF2B5EF4-FFF2-40B4-BE49-F238E27FC236}">
                <a16:creationId xmlns:a16="http://schemas.microsoft.com/office/drawing/2014/main" id="{50D2B9DE-2BFD-479C-979F-BB009EE003F6}"/>
              </a:ext>
            </a:extLst>
          </p:cNvPr>
          <p:cNvSpPr>
            <a:spLocks noGrp="1"/>
          </p:cNvSpPr>
          <p:nvPr>
            <p:ph type="title"/>
          </p:nvPr>
        </p:nvSpPr>
        <p:spPr>
          <a:xfrm>
            <a:off x="731520" y="128057"/>
            <a:ext cx="7830125" cy="1446550"/>
          </a:xfrm>
        </p:spPr>
        <p:txBody>
          <a:bodyPr/>
          <a:lstStyle/>
          <a:p>
            <a:r>
              <a:rPr lang="en-US" dirty="0"/>
              <a:t>Activity 3: Evaluating websites</a:t>
            </a:r>
          </a:p>
        </p:txBody>
      </p:sp>
      <p:graphicFrame>
        <p:nvGraphicFramePr>
          <p:cNvPr id="4" name="Diagram 3">
            <a:extLst>
              <a:ext uri="{FF2B5EF4-FFF2-40B4-BE49-F238E27FC236}">
                <a16:creationId xmlns:a16="http://schemas.microsoft.com/office/drawing/2014/main" id="{07FB1196-6D10-4365-8AC6-54EE661A5574}"/>
              </a:ext>
            </a:extLst>
          </p:cNvPr>
          <p:cNvGraphicFramePr/>
          <p:nvPr/>
        </p:nvGraphicFramePr>
        <p:xfrm>
          <a:off x="789243" y="2434590"/>
          <a:ext cx="7772401" cy="3428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3127667B-82AB-6242-8BFE-B6E90E5C5126}"/>
              </a:ext>
            </a:extLst>
          </p:cNvPr>
          <p:cNvSpPr>
            <a:spLocks noGrp="1"/>
          </p:cNvSpPr>
          <p:nvPr>
            <p:ph type="sldNum" sz="quarter" idx="4294967295"/>
          </p:nvPr>
        </p:nvSpPr>
        <p:spPr>
          <a:xfrm>
            <a:off x="172800" y="6084986"/>
            <a:ext cx="21336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BAD8C69-EE45-874E-8045-DBA5D9ECD258}" type="slidenum">
              <a:rPr lang="en-US" smtClean="0"/>
              <a:pPr/>
              <a:t>35</a:t>
            </a:fld>
            <a:endParaRPr lang="en-US"/>
          </a:p>
        </p:txBody>
      </p:sp>
    </p:spTree>
    <p:extLst>
      <p:ext uri="{BB962C8B-B14F-4D97-AF65-F5344CB8AC3E}">
        <p14:creationId xmlns:p14="http://schemas.microsoft.com/office/powerpoint/2010/main" val="29061921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ADFE8-826D-47EE-8909-46887F0AFCA6}"/>
              </a:ext>
            </a:extLst>
          </p:cNvPr>
          <p:cNvSpPr>
            <a:spLocks noGrp="1"/>
          </p:cNvSpPr>
          <p:nvPr>
            <p:ph type="title"/>
          </p:nvPr>
        </p:nvSpPr>
        <p:spPr/>
        <p:txBody>
          <a:bodyPr/>
          <a:lstStyle/>
          <a:p>
            <a:r>
              <a:rPr lang="en-US"/>
              <a:t>As you find EBIs, assess fit</a:t>
            </a:r>
          </a:p>
        </p:txBody>
      </p:sp>
      <p:sp>
        <p:nvSpPr>
          <p:cNvPr id="3" name="Content Placeholder 2">
            <a:extLst>
              <a:ext uri="{FF2B5EF4-FFF2-40B4-BE49-F238E27FC236}">
                <a16:creationId xmlns:a16="http://schemas.microsoft.com/office/drawing/2014/main" id="{CDE55AEC-63C7-43A9-B0E1-4BD92F9D74B5}"/>
              </a:ext>
            </a:extLst>
          </p:cNvPr>
          <p:cNvSpPr>
            <a:spLocks noGrp="1"/>
          </p:cNvSpPr>
          <p:nvPr>
            <p:ph idx="1"/>
          </p:nvPr>
        </p:nvSpPr>
        <p:spPr/>
        <p:txBody>
          <a:bodyPr vert="horz" lIns="91440" tIns="45720" rIns="91440" bIns="45720" rtlCol="0" anchor="t">
            <a:normAutofit/>
          </a:bodyPr>
          <a:lstStyle/>
          <a:p>
            <a:pPr marL="514350" indent="-514350">
              <a:buAutoNum type="alphaUcPeriod"/>
            </a:pPr>
            <a:r>
              <a:rPr lang="en-US" sz="2800" dirty="0">
                <a:solidFill>
                  <a:schemeClr val="accent6">
                    <a:lumMod val="50000"/>
                  </a:schemeClr>
                </a:solidFill>
              </a:rPr>
              <a:t>How strong is the evidence for EBI </a:t>
            </a:r>
            <a:r>
              <a:rPr lang="en-US" sz="2800" b="1" u="sng" dirty="0">
                <a:solidFill>
                  <a:schemeClr val="accent6">
                    <a:lumMod val="50000"/>
                  </a:schemeClr>
                </a:solidFill>
              </a:rPr>
              <a:t>effectiveness</a:t>
            </a:r>
            <a:r>
              <a:rPr lang="en-US" sz="2800" dirty="0">
                <a:solidFill>
                  <a:schemeClr val="accent6">
                    <a:lumMod val="50000"/>
                  </a:schemeClr>
                </a:solidFill>
              </a:rPr>
              <a:t> at improving the targeted problem?</a:t>
            </a:r>
            <a:endParaRPr lang="en-US"/>
          </a:p>
          <a:p>
            <a:pPr marL="514350" indent="-514350">
              <a:buAutoNum type="alphaUcPeriod"/>
            </a:pPr>
            <a:endParaRPr lang="en-US" sz="2800" dirty="0">
              <a:solidFill>
                <a:schemeClr val="accent6">
                  <a:lumMod val="50000"/>
                </a:schemeClr>
              </a:solidFill>
            </a:endParaRPr>
          </a:p>
          <a:p>
            <a:pPr marL="514350" indent="-514350">
              <a:buAutoNum type="alphaUcPeriod"/>
            </a:pPr>
            <a:r>
              <a:rPr lang="en-US" sz="2800" dirty="0">
                <a:solidFill>
                  <a:schemeClr val="accent6">
                    <a:lumMod val="50000"/>
                  </a:schemeClr>
                </a:solidFill>
              </a:rPr>
              <a:t>What is the potential for </a:t>
            </a:r>
            <a:r>
              <a:rPr lang="en-US" sz="2800" b="1" u="sng" dirty="0">
                <a:solidFill>
                  <a:schemeClr val="accent6">
                    <a:lumMod val="50000"/>
                  </a:schemeClr>
                </a:solidFill>
              </a:rPr>
              <a:t>implementation</a:t>
            </a:r>
            <a:r>
              <a:rPr lang="en-US" sz="2800" dirty="0">
                <a:solidFill>
                  <a:schemeClr val="accent6">
                    <a:lumMod val="50000"/>
                  </a:schemeClr>
                </a:solidFill>
              </a:rPr>
              <a:t> in real-world practice?</a:t>
            </a:r>
          </a:p>
          <a:p>
            <a:pPr marL="514350" indent="-514350">
              <a:buAutoNum type="alphaUcPeriod"/>
            </a:pPr>
            <a:endParaRPr lang="en-US" sz="2800" dirty="0"/>
          </a:p>
          <a:p>
            <a:pPr marL="514350" indent="-514350">
              <a:buAutoNum type="alphaUcPeriod"/>
            </a:pPr>
            <a:r>
              <a:rPr lang="en-US" sz="2800" b="1" dirty="0"/>
              <a:t>How well does the EBI </a:t>
            </a:r>
            <a:r>
              <a:rPr lang="en-US" sz="2800" b="1" u="sng" dirty="0">
                <a:solidFill>
                  <a:schemeClr val="accent1">
                    <a:lumMod val="75000"/>
                  </a:schemeClr>
                </a:solidFill>
              </a:rPr>
              <a:t>fit</a:t>
            </a:r>
            <a:r>
              <a:rPr lang="en-US" sz="2800" b="1" dirty="0"/>
              <a:t> the intended population and setting?</a:t>
            </a:r>
          </a:p>
        </p:txBody>
      </p:sp>
    </p:spTree>
    <p:extLst>
      <p:ext uri="{BB962C8B-B14F-4D97-AF65-F5344CB8AC3E}">
        <p14:creationId xmlns:p14="http://schemas.microsoft.com/office/powerpoint/2010/main" val="24535359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35AED-8F8A-4ADD-930C-51482FEA8373}"/>
              </a:ext>
            </a:extLst>
          </p:cNvPr>
          <p:cNvSpPr>
            <a:spLocks noGrp="1"/>
          </p:cNvSpPr>
          <p:nvPr>
            <p:ph type="title"/>
          </p:nvPr>
        </p:nvSpPr>
        <p:spPr/>
        <p:txBody>
          <a:bodyPr>
            <a:normAutofit/>
          </a:bodyPr>
          <a:lstStyle/>
          <a:p>
            <a:r>
              <a:rPr lang="en-US" sz="3600"/>
              <a:t>C. Assess</a:t>
            </a:r>
            <a:r>
              <a:rPr lang="en-US" sz="3600" dirty="0"/>
              <a:t> EBI Fit </a:t>
            </a:r>
            <a:endParaRPr lang="en-US" dirty="0"/>
          </a:p>
        </p:txBody>
      </p:sp>
      <p:sp>
        <p:nvSpPr>
          <p:cNvPr id="4" name="Text Placeholder 3">
            <a:extLst>
              <a:ext uri="{FF2B5EF4-FFF2-40B4-BE49-F238E27FC236}">
                <a16:creationId xmlns:a16="http://schemas.microsoft.com/office/drawing/2014/main" id="{5339E127-0155-48D6-890F-4013372D504E}"/>
              </a:ext>
            </a:extLst>
          </p:cNvPr>
          <p:cNvSpPr txBox="1">
            <a:spLocks/>
          </p:cNvSpPr>
          <p:nvPr/>
        </p:nvSpPr>
        <p:spPr>
          <a:xfrm>
            <a:off x="691146" y="1710440"/>
            <a:ext cx="3405854" cy="4517965"/>
          </a:xfrm>
          <a:prstGeom prst="rect">
            <a:avLst/>
          </a:prstGeom>
        </p:spPr>
        <p:txBody>
          <a:bodyPr vert="horz" lIns="91440" tIns="45720" rIns="91440" bIns="45720" rtlCol="0" anchor="t">
            <a:normAutofit fontScale="77500" lnSpcReduction="20000"/>
          </a:bodyPr>
          <a:lstStyle>
            <a:lvl1pPr marL="171446" indent="-171446" algn="l" defTabSz="685783" rtl="0" eaLnBrk="1" latinLnBrk="0" hangingPunct="1">
              <a:lnSpc>
                <a:spcPct val="90000"/>
              </a:lnSpc>
              <a:spcBef>
                <a:spcPts val="750"/>
              </a:spcBef>
              <a:buFontTx/>
              <a:buBlip>
                <a:blip r:embed="rId3"/>
              </a:buBlip>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Clr>
                <a:srgbClr val="263E67"/>
              </a:buClr>
              <a:buFont typeface="Arial"/>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Clr>
                <a:srgbClr val="263E67"/>
              </a:buClr>
              <a:buFont typeface="Arial"/>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Clr>
                <a:srgbClr val="263E67"/>
              </a:buClr>
              <a:buFont typeface="Arial"/>
              <a:buChar char="•"/>
              <a:defRPr sz="135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Clr>
                <a:srgbClr val="263E67"/>
              </a:buClr>
              <a:buFont typeface="Arial"/>
              <a:buChar char="•"/>
              <a:defRPr sz="135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buClr>
                <a:schemeClr val="accent4"/>
              </a:buClr>
              <a:buNone/>
            </a:pPr>
            <a:r>
              <a:rPr lang="en-US" sz="3600" u="sng" dirty="0"/>
              <a:t>Fit Criteria </a:t>
            </a:r>
          </a:p>
          <a:p>
            <a:pPr>
              <a:buClr>
                <a:schemeClr val="accent4"/>
              </a:buClr>
              <a:buFont typeface="Arial" panose="020B0604020202020204" pitchFamily="34" charset="0"/>
              <a:buChar char="•"/>
            </a:pPr>
            <a:r>
              <a:rPr lang="en-US" sz="3600" dirty="0"/>
              <a:t>Health problem</a:t>
            </a:r>
          </a:p>
          <a:p>
            <a:pPr>
              <a:buClr>
                <a:schemeClr val="accent4"/>
              </a:buClr>
              <a:buFont typeface="Arial" panose="020B0604020202020204" pitchFamily="34" charset="0"/>
              <a:buChar char="•"/>
            </a:pPr>
            <a:r>
              <a:rPr lang="en-US" sz="3600" dirty="0"/>
              <a:t>Goal</a:t>
            </a:r>
          </a:p>
          <a:p>
            <a:pPr>
              <a:buClr>
                <a:schemeClr val="accent4"/>
              </a:buClr>
              <a:buFont typeface="Arial" panose="020B0604020202020204" pitchFamily="34" charset="0"/>
              <a:buChar char="•"/>
            </a:pPr>
            <a:r>
              <a:rPr lang="en-US" sz="3600" dirty="0"/>
              <a:t>Priority population</a:t>
            </a:r>
          </a:p>
          <a:p>
            <a:pPr>
              <a:buClr>
                <a:schemeClr val="accent4"/>
              </a:buClr>
              <a:buFont typeface="Arial" panose="020B0604020202020204" pitchFamily="34" charset="0"/>
              <a:buChar char="•"/>
            </a:pPr>
            <a:r>
              <a:rPr lang="en-US" sz="3600" dirty="0"/>
              <a:t>Setting</a:t>
            </a:r>
          </a:p>
          <a:p>
            <a:pPr>
              <a:buClr>
                <a:schemeClr val="accent4"/>
              </a:buClr>
              <a:buFont typeface="Arial" panose="020B0604020202020204" pitchFamily="34" charset="0"/>
              <a:buChar char="•"/>
            </a:pPr>
            <a:r>
              <a:rPr lang="en-US" sz="3600" dirty="0"/>
              <a:t>Other factors </a:t>
            </a:r>
          </a:p>
          <a:p>
            <a:pPr marL="800100" lvl="1" indent="-342900">
              <a:buClr>
                <a:schemeClr val="accent4"/>
              </a:buClr>
            </a:pPr>
            <a:r>
              <a:rPr lang="en-US" sz="3600" dirty="0"/>
              <a:t>Patient </a:t>
            </a:r>
          </a:p>
          <a:p>
            <a:pPr marL="800100" lvl="1" indent="-342900">
              <a:buClr>
                <a:schemeClr val="accent4"/>
              </a:buClr>
            </a:pPr>
            <a:r>
              <a:rPr lang="en-US" sz="3600" dirty="0"/>
              <a:t>Provider</a:t>
            </a:r>
          </a:p>
          <a:p>
            <a:pPr marL="800100" lvl="1" indent="-342900">
              <a:buClr>
                <a:schemeClr val="accent4"/>
              </a:buClr>
            </a:pPr>
            <a:r>
              <a:rPr lang="en-US" sz="3600" dirty="0"/>
              <a:t>Organization</a:t>
            </a:r>
          </a:p>
          <a:p>
            <a:pPr marL="800100" lvl="1" indent="-342900">
              <a:buClr>
                <a:schemeClr val="accent4"/>
              </a:buClr>
            </a:pPr>
            <a:r>
              <a:rPr lang="en-US" sz="3600" dirty="0"/>
              <a:t>Community </a:t>
            </a:r>
          </a:p>
          <a:p>
            <a:pPr>
              <a:buClr>
                <a:schemeClr val="accent4"/>
              </a:buClr>
              <a:buFont typeface="Arial" panose="020B0604020202020204" pitchFamily="34" charset="0"/>
              <a:buChar char="•"/>
            </a:pPr>
            <a:r>
              <a:rPr lang="en-US" sz="3600" dirty="0"/>
              <a:t>Resources </a:t>
            </a:r>
          </a:p>
          <a:p>
            <a:pPr marL="285750" indent="-285750">
              <a:buClr>
                <a:schemeClr val="accent4"/>
              </a:buClr>
              <a:buFont typeface="Courier New" panose="02070309020205020404" pitchFamily="49" charset="0"/>
              <a:buChar char="o"/>
            </a:pPr>
            <a:endParaRPr lang="en-US" dirty="0"/>
          </a:p>
        </p:txBody>
      </p:sp>
      <p:pic>
        <p:nvPicPr>
          <p:cNvPr id="6" name="Picture 5">
            <a:extLst>
              <a:ext uri="{FF2B5EF4-FFF2-40B4-BE49-F238E27FC236}">
                <a16:creationId xmlns:a16="http://schemas.microsoft.com/office/drawing/2014/main" id="{1214D182-E46A-4361-9DFD-70482B828B98}"/>
              </a:ext>
            </a:extLst>
          </p:cNvPr>
          <p:cNvPicPr>
            <a:picLocks/>
          </p:cNvPicPr>
          <p:nvPr/>
        </p:nvPicPr>
        <p:blipFill>
          <a:blip r:embed="rId4">
            <a:duotone>
              <a:schemeClr val="accent3">
                <a:shade val="45000"/>
                <a:satMod val="135000"/>
              </a:schemeClr>
              <a:prstClr val="white"/>
            </a:duotone>
          </a:blip>
          <a:stretch>
            <a:fillRect/>
          </a:stretch>
        </p:blipFill>
        <p:spPr>
          <a:xfrm>
            <a:off x="6248589" y="1521710"/>
            <a:ext cx="3008313" cy="3008313"/>
          </a:xfrm>
          <a:prstGeom prst="rect">
            <a:avLst/>
          </a:prstGeom>
        </p:spPr>
      </p:pic>
      <p:grpSp>
        <p:nvGrpSpPr>
          <p:cNvPr id="7" name="Group 6">
            <a:extLst>
              <a:ext uri="{FF2B5EF4-FFF2-40B4-BE49-F238E27FC236}">
                <a16:creationId xmlns:a16="http://schemas.microsoft.com/office/drawing/2014/main" id="{BBDDDB53-DE97-49A2-AE95-5254FFF8ECF7}"/>
              </a:ext>
            </a:extLst>
          </p:cNvPr>
          <p:cNvGrpSpPr/>
          <p:nvPr/>
        </p:nvGrpSpPr>
        <p:grpSpPr>
          <a:xfrm>
            <a:off x="5198534" y="1924046"/>
            <a:ext cx="3578818" cy="3838527"/>
            <a:chOff x="4995524" y="1924048"/>
            <a:chExt cx="3578818" cy="3838527"/>
          </a:xfrm>
        </p:grpSpPr>
        <p:pic>
          <p:nvPicPr>
            <p:cNvPr id="8" name="Picture 7">
              <a:extLst>
                <a:ext uri="{FF2B5EF4-FFF2-40B4-BE49-F238E27FC236}">
                  <a16:creationId xmlns:a16="http://schemas.microsoft.com/office/drawing/2014/main" id="{C513C213-1367-4BA7-849B-33036EFF029A}"/>
                </a:ext>
              </a:extLst>
            </p:cNvPr>
            <p:cNvPicPr>
              <a:picLocks/>
            </p:cNvPicPr>
            <p:nvPr/>
          </p:nvPicPr>
          <p:blipFill>
            <a:blip r:embed="rId4">
              <a:duotone>
                <a:schemeClr val="accent5">
                  <a:shade val="45000"/>
                  <a:satMod val="135000"/>
                </a:schemeClr>
                <a:prstClr val="white"/>
              </a:duotone>
            </a:blip>
            <a:stretch>
              <a:fillRect/>
            </a:stretch>
          </p:blipFill>
          <p:spPr>
            <a:xfrm>
              <a:off x="5566029" y="2137987"/>
              <a:ext cx="3008313" cy="3008313"/>
            </a:xfrm>
            <a:prstGeom prst="rect">
              <a:avLst/>
            </a:prstGeom>
          </p:spPr>
        </p:pic>
        <p:pic>
          <p:nvPicPr>
            <p:cNvPr id="9" name="Picture 8">
              <a:extLst>
                <a:ext uri="{FF2B5EF4-FFF2-40B4-BE49-F238E27FC236}">
                  <a16:creationId xmlns:a16="http://schemas.microsoft.com/office/drawing/2014/main" id="{45E9B6C8-B54F-47A5-9B87-219F5FAE2D9E}"/>
                </a:ext>
              </a:extLst>
            </p:cNvPr>
            <p:cNvPicPr>
              <a:picLocks/>
            </p:cNvPicPr>
            <p:nvPr/>
          </p:nvPicPr>
          <p:blipFill>
            <a:blip r:embed="rId4">
              <a:duotone>
                <a:schemeClr val="accent4">
                  <a:shade val="45000"/>
                  <a:satMod val="135000"/>
                </a:schemeClr>
                <a:prstClr val="white"/>
              </a:duotone>
            </a:blip>
            <a:stretch>
              <a:fillRect/>
            </a:stretch>
          </p:blipFill>
          <p:spPr>
            <a:xfrm>
              <a:off x="4995524" y="2754262"/>
              <a:ext cx="3008313" cy="3008313"/>
            </a:xfrm>
            <a:prstGeom prst="rect">
              <a:avLst/>
            </a:prstGeom>
          </p:spPr>
        </p:pic>
        <p:sp>
          <p:nvSpPr>
            <p:cNvPr id="10" name="TextBox 9">
              <a:extLst>
                <a:ext uri="{FF2B5EF4-FFF2-40B4-BE49-F238E27FC236}">
                  <a16:creationId xmlns:a16="http://schemas.microsoft.com/office/drawing/2014/main" id="{361BE3D5-DF2B-4EEC-8CD6-CDB13AF89B54}"/>
                </a:ext>
              </a:extLst>
            </p:cNvPr>
            <p:cNvSpPr txBox="1"/>
            <p:nvPr/>
          </p:nvSpPr>
          <p:spPr>
            <a:xfrm>
              <a:off x="6858000" y="1924048"/>
              <a:ext cx="994029" cy="400110"/>
            </a:xfrm>
            <a:prstGeom prst="rect">
              <a:avLst/>
            </a:prstGeom>
            <a:noFill/>
          </p:spPr>
          <p:txBody>
            <a:bodyPr wrap="square" rtlCol="0">
              <a:spAutoFit/>
            </a:bodyPr>
            <a:lstStyle/>
            <a:p>
              <a:r>
                <a:rPr lang="en-US" sz="2000">
                  <a:solidFill>
                    <a:schemeClr val="bg1"/>
                  </a:solidFill>
                </a:rPr>
                <a:t>EBI 1</a:t>
              </a:r>
            </a:p>
          </p:txBody>
        </p:sp>
        <p:sp>
          <p:nvSpPr>
            <p:cNvPr id="11" name="TextBox 10">
              <a:extLst>
                <a:ext uri="{FF2B5EF4-FFF2-40B4-BE49-F238E27FC236}">
                  <a16:creationId xmlns:a16="http://schemas.microsoft.com/office/drawing/2014/main" id="{618E24D9-3934-4D39-85B8-613E6AC6985E}"/>
                </a:ext>
              </a:extLst>
            </p:cNvPr>
            <p:cNvSpPr txBox="1"/>
            <p:nvPr/>
          </p:nvSpPr>
          <p:spPr>
            <a:xfrm>
              <a:off x="6360985" y="2538097"/>
              <a:ext cx="994029" cy="400110"/>
            </a:xfrm>
            <a:prstGeom prst="rect">
              <a:avLst/>
            </a:prstGeom>
            <a:noFill/>
          </p:spPr>
          <p:txBody>
            <a:bodyPr wrap="square" rtlCol="0">
              <a:spAutoFit/>
            </a:bodyPr>
            <a:lstStyle/>
            <a:p>
              <a:r>
                <a:rPr lang="en-US" sz="2000">
                  <a:solidFill>
                    <a:schemeClr val="bg1"/>
                  </a:solidFill>
                </a:rPr>
                <a:t>EBI 2</a:t>
              </a:r>
            </a:p>
          </p:txBody>
        </p:sp>
        <p:sp>
          <p:nvSpPr>
            <p:cNvPr id="12" name="TextBox 11">
              <a:extLst>
                <a:ext uri="{FF2B5EF4-FFF2-40B4-BE49-F238E27FC236}">
                  <a16:creationId xmlns:a16="http://schemas.microsoft.com/office/drawing/2014/main" id="{7062160B-E1ED-4BBC-B85E-15AC57619980}"/>
                </a:ext>
              </a:extLst>
            </p:cNvPr>
            <p:cNvSpPr txBox="1"/>
            <p:nvPr/>
          </p:nvSpPr>
          <p:spPr>
            <a:xfrm>
              <a:off x="5858932" y="3154372"/>
              <a:ext cx="994029" cy="400110"/>
            </a:xfrm>
            <a:prstGeom prst="rect">
              <a:avLst/>
            </a:prstGeom>
            <a:noFill/>
          </p:spPr>
          <p:txBody>
            <a:bodyPr wrap="square" rtlCol="0">
              <a:spAutoFit/>
            </a:bodyPr>
            <a:lstStyle/>
            <a:p>
              <a:r>
                <a:rPr lang="en-US" sz="2000">
                  <a:solidFill>
                    <a:schemeClr val="bg1"/>
                  </a:solidFill>
                </a:rPr>
                <a:t>EBI 3</a:t>
              </a:r>
            </a:p>
          </p:txBody>
        </p:sp>
      </p:grpSp>
      <p:sp>
        <p:nvSpPr>
          <p:cNvPr id="13" name="Left-Right Arrow 3">
            <a:extLst>
              <a:ext uri="{FF2B5EF4-FFF2-40B4-BE49-F238E27FC236}">
                <a16:creationId xmlns:a16="http://schemas.microsoft.com/office/drawing/2014/main" id="{652101F2-B30D-49AD-83F9-4F4475DD5A1D}"/>
              </a:ext>
            </a:extLst>
          </p:cNvPr>
          <p:cNvSpPr/>
          <p:nvPr/>
        </p:nvSpPr>
        <p:spPr>
          <a:xfrm>
            <a:off x="3848100" y="3062622"/>
            <a:ext cx="1447800" cy="732756"/>
          </a:xfrm>
          <a:prstGeom prst="leftRightArrow">
            <a:avLst/>
          </a:prstGeom>
          <a:solidFill>
            <a:srgbClr val="263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prstClr val="white"/>
              </a:solidFill>
            </a:endParaRPr>
          </a:p>
        </p:txBody>
      </p:sp>
      <p:sp>
        <p:nvSpPr>
          <p:cNvPr id="14" name="TextBox 13">
            <a:extLst>
              <a:ext uri="{FF2B5EF4-FFF2-40B4-BE49-F238E27FC236}">
                <a16:creationId xmlns:a16="http://schemas.microsoft.com/office/drawing/2014/main" id="{FC4A9ADA-22AC-4CD3-B3F5-F702A56A9503}"/>
              </a:ext>
            </a:extLst>
          </p:cNvPr>
          <p:cNvSpPr txBox="1"/>
          <p:nvPr/>
        </p:nvSpPr>
        <p:spPr>
          <a:xfrm>
            <a:off x="3848100" y="2539402"/>
            <a:ext cx="1881836" cy="523220"/>
          </a:xfrm>
          <a:prstGeom prst="rect">
            <a:avLst/>
          </a:prstGeom>
          <a:noFill/>
        </p:spPr>
        <p:txBody>
          <a:bodyPr wrap="square" rtlCol="0">
            <a:spAutoFit/>
          </a:bodyPr>
          <a:lstStyle/>
          <a:p>
            <a:r>
              <a:rPr lang="en-US" sz="2800"/>
              <a:t>Compare</a:t>
            </a:r>
          </a:p>
        </p:txBody>
      </p:sp>
    </p:spTree>
    <p:extLst>
      <p:ext uri="{BB962C8B-B14F-4D97-AF65-F5344CB8AC3E}">
        <p14:creationId xmlns:p14="http://schemas.microsoft.com/office/powerpoint/2010/main" val="8179051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Content Placeholder 1">
            <a:extLst>
              <a:ext uri="{FF2B5EF4-FFF2-40B4-BE49-F238E27FC236}">
                <a16:creationId xmlns:a16="http://schemas.microsoft.com/office/drawing/2014/main" id="{ED5824E1-BE39-4DD1-82B3-A460A5D9CB9D}"/>
              </a:ext>
            </a:extLst>
          </p:cNvPr>
          <p:cNvSpPr txBox="1">
            <a:spLocks/>
          </p:cNvSpPr>
          <p:nvPr/>
        </p:nvSpPr>
        <p:spPr>
          <a:xfrm>
            <a:off x="285749" y="602391"/>
            <a:ext cx="8996078" cy="663715"/>
          </a:xfrm>
          <a:prstGeom prst="rect">
            <a:avLst/>
          </a:prstGeom>
          <a:noFill/>
        </p:spPr>
        <p:txBody>
          <a:bodyPr vert="horz" lIns="91440" tIns="45720" rIns="91440" bIns="45720" rtlCol="0">
            <a:normAutofit/>
          </a:bodyPr>
          <a:lstStyle>
            <a:lvl1pPr marL="0" indent="0" algn="l" defTabSz="457200" rtl="0" eaLnBrk="1" latinLnBrk="0" hangingPunct="1">
              <a:spcBef>
                <a:spcPct val="20000"/>
              </a:spcBef>
              <a:buSzPct val="100000"/>
              <a:buFontTx/>
              <a:buNone/>
              <a:defRPr sz="3200" kern="1200">
                <a:solidFill>
                  <a:schemeClr val="tx1"/>
                </a:solidFill>
                <a:latin typeface="Century Gothic"/>
                <a:ea typeface="+mn-ea"/>
                <a:cs typeface="Century Gothic"/>
              </a:defRPr>
            </a:lvl1pPr>
            <a:lvl2pPr marL="457200" indent="0" algn="l" defTabSz="457200" rtl="0" eaLnBrk="1" latinLnBrk="0" hangingPunct="1">
              <a:spcBef>
                <a:spcPct val="20000"/>
              </a:spcBef>
              <a:buClr>
                <a:schemeClr val="accent3"/>
              </a:buClr>
              <a:buFont typeface="Arial"/>
              <a:buNone/>
              <a:defRPr sz="2800" kern="1200">
                <a:solidFill>
                  <a:schemeClr val="tx1"/>
                </a:solidFill>
                <a:latin typeface="Century Gothic"/>
                <a:ea typeface="+mn-ea"/>
                <a:cs typeface="Century Gothic"/>
              </a:defRPr>
            </a:lvl2pPr>
            <a:lvl3pPr marL="914400" indent="0" algn="l" defTabSz="457200" rtl="0" eaLnBrk="1" latinLnBrk="0" hangingPunct="1">
              <a:spcBef>
                <a:spcPct val="20000"/>
              </a:spcBef>
              <a:buClr>
                <a:srgbClr val="660099"/>
              </a:buClr>
              <a:buSzPct val="75000"/>
              <a:buFont typeface="Wingdings" charset="2"/>
              <a:buNone/>
              <a:defRPr sz="2400" kern="1200">
                <a:solidFill>
                  <a:schemeClr val="tx1"/>
                </a:solidFill>
                <a:latin typeface="Century Gothic"/>
                <a:ea typeface="+mn-ea"/>
                <a:cs typeface="Century Gothic"/>
              </a:defRPr>
            </a:lvl3pPr>
            <a:lvl4pPr marL="1371600" indent="0" algn="l" defTabSz="457200" rtl="0" eaLnBrk="1" latinLnBrk="0" hangingPunct="1">
              <a:spcBef>
                <a:spcPct val="20000"/>
              </a:spcBef>
              <a:buClr>
                <a:schemeClr val="accent3"/>
              </a:buClr>
              <a:buFont typeface="Arial"/>
              <a:buNone/>
              <a:defRPr sz="2000" kern="1200">
                <a:solidFill>
                  <a:schemeClr val="tx1"/>
                </a:solidFill>
                <a:latin typeface="Century Gothic"/>
                <a:ea typeface="+mn-ea"/>
                <a:cs typeface="Century Gothic"/>
              </a:defRPr>
            </a:lvl4pPr>
            <a:lvl5pPr marL="1828800" indent="0" algn="l" defTabSz="457200" rtl="0" eaLnBrk="1" latinLnBrk="0" hangingPunct="1">
              <a:spcBef>
                <a:spcPct val="20000"/>
              </a:spcBef>
              <a:buClr>
                <a:srgbClr val="660099"/>
              </a:buClr>
              <a:buFont typeface="Arial"/>
              <a:buNone/>
              <a:defRPr sz="2000" kern="1200">
                <a:solidFill>
                  <a:schemeClr val="tx1"/>
                </a:solidFill>
                <a:latin typeface="Century Gothic"/>
                <a:ea typeface="+mn-ea"/>
                <a:cs typeface="Century Gothic"/>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2000"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2000"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2000" kern="1200">
                <a:solidFill>
                  <a:schemeClr val="tx1"/>
                </a:solidFill>
                <a:latin typeface="+mn-lt"/>
                <a:ea typeface="+mn-ea"/>
                <a:cs typeface="+mn-cs"/>
              </a:defRPr>
            </a:lvl9pPr>
          </a:lstStyle>
          <a:p>
            <a:r>
              <a:rPr lang="en-US" sz="2800">
                <a:solidFill>
                  <a:schemeClr val="tx2"/>
                </a:solidFill>
              </a:rPr>
              <a:t>2. Assess fit Comparison Tool for Selecting an EBI</a:t>
            </a:r>
            <a:endParaRPr lang="en-US">
              <a:solidFill>
                <a:schemeClr val="tx2"/>
              </a:solidFill>
            </a:endParaRPr>
          </a:p>
        </p:txBody>
      </p:sp>
      <p:graphicFrame>
        <p:nvGraphicFramePr>
          <p:cNvPr id="2" name="Table 1"/>
          <p:cNvGraphicFramePr>
            <a:graphicFrameLocks noGrp="1"/>
          </p:cNvGraphicFramePr>
          <p:nvPr/>
        </p:nvGraphicFramePr>
        <p:xfrm>
          <a:off x="285749" y="1266709"/>
          <a:ext cx="8561069" cy="4623775"/>
        </p:xfrm>
        <a:graphic>
          <a:graphicData uri="http://schemas.openxmlformats.org/drawingml/2006/table">
            <a:tbl>
              <a:tblPr firstRow="1" bandRow="1">
                <a:tableStyleId>{69012ECD-51FC-41F1-AA8D-1B2483CD663E}</a:tableStyleId>
              </a:tblPr>
              <a:tblGrid>
                <a:gridCol w="1487023">
                  <a:extLst>
                    <a:ext uri="{9D8B030D-6E8A-4147-A177-3AD203B41FA5}">
                      <a16:colId xmlns:a16="http://schemas.microsoft.com/office/drawing/2014/main" val="20000"/>
                    </a:ext>
                  </a:extLst>
                </a:gridCol>
                <a:gridCol w="1211648">
                  <a:extLst>
                    <a:ext uri="{9D8B030D-6E8A-4147-A177-3AD203B41FA5}">
                      <a16:colId xmlns:a16="http://schemas.microsoft.com/office/drawing/2014/main" val="20001"/>
                    </a:ext>
                  </a:extLst>
                </a:gridCol>
                <a:gridCol w="999350">
                  <a:extLst>
                    <a:ext uri="{9D8B030D-6E8A-4147-A177-3AD203B41FA5}">
                      <a16:colId xmlns:a16="http://schemas.microsoft.com/office/drawing/2014/main" val="20002"/>
                    </a:ext>
                  </a:extLst>
                </a:gridCol>
                <a:gridCol w="484836">
                  <a:extLst>
                    <a:ext uri="{9D8B030D-6E8A-4147-A177-3AD203B41FA5}">
                      <a16:colId xmlns:a16="http://schemas.microsoft.com/office/drawing/2014/main" val="20003"/>
                    </a:ext>
                  </a:extLst>
                </a:gridCol>
                <a:gridCol w="830990">
                  <a:extLst>
                    <a:ext uri="{9D8B030D-6E8A-4147-A177-3AD203B41FA5}">
                      <a16:colId xmlns:a16="http://schemas.microsoft.com/office/drawing/2014/main" val="20004"/>
                    </a:ext>
                  </a:extLst>
                </a:gridCol>
                <a:gridCol w="461904">
                  <a:extLst>
                    <a:ext uri="{9D8B030D-6E8A-4147-A177-3AD203B41FA5}">
                      <a16:colId xmlns:a16="http://schemas.microsoft.com/office/drawing/2014/main" val="20005"/>
                    </a:ext>
                  </a:extLst>
                </a:gridCol>
                <a:gridCol w="1248821">
                  <a:extLst>
                    <a:ext uri="{9D8B030D-6E8A-4147-A177-3AD203B41FA5}">
                      <a16:colId xmlns:a16="http://schemas.microsoft.com/office/drawing/2014/main" val="20006"/>
                    </a:ext>
                  </a:extLst>
                </a:gridCol>
                <a:gridCol w="630286">
                  <a:extLst>
                    <a:ext uri="{9D8B030D-6E8A-4147-A177-3AD203B41FA5}">
                      <a16:colId xmlns:a16="http://schemas.microsoft.com/office/drawing/2014/main" val="20007"/>
                    </a:ext>
                  </a:extLst>
                </a:gridCol>
                <a:gridCol w="706683">
                  <a:extLst>
                    <a:ext uri="{9D8B030D-6E8A-4147-A177-3AD203B41FA5}">
                      <a16:colId xmlns:a16="http://schemas.microsoft.com/office/drawing/2014/main" val="20008"/>
                    </a:ext>
                  </a:extLst>
                </a:gridCol>
                <a:gridCol w="499528">
                  <a:extLst>
                    <a:ext uri="{9D8B030D-6E8A-4147-A177-3AD203B41FA5}">
                      <a16:colId xmlns:a16="http://schemas.microsoft.com/office/drawing/2014/main" val="20009"/>
                    </a:ext>
                  </a:extLst>
                </a:gridCol>
              </a:tblGrid>
              <a:tr h="570633">
                <a:tc rowSpan="2">
                  <a:txBody>
                    <a:bodyPr/>
                    <a:lstStyle/>
                    <a:p>
                      <a:pPr algn="ctr"/>
                      <a:r>
                        <a:rPr lang="en-US" sz="1600"/>
                        <a:t>Fit Criteria</a:t>
                      </a:r>
                    </a:p>
                  </a:txBody>
                  <a:tcPr marL="79403" marR="79403" marT="39702" marB="39702"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tc rowSpan="2">
                  <a:txBody>
                    <a:bodyPr/>
                    <a:lstStyle/>
                    <a:p>
                      <a:pPr algn="ctr"/>
                      <a:r>
                        <a:rPr lang="en-US" sz="1400"/>
                        <a:t>Assessment/Finding Priorities</a:t>
                      </a:r>
                    </a:p>
                  </a:txBody>
                  <a:tcPr marL="79403" marR="79403" marT="39702" marB="39702"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tc rowSpan="2">
                  <a:txBody>
                    <a:bodyPr/>
                    <a:lstStyle/>
                    <a:p>
                      <a:pPr algn="ctr"/>
                      <a:r>
                        <a:rPr lang="en-US" sz="1600"/>
                        <a:t>EBI 1</a:t>
                      </a:r>
                    </a:p>
                  </a:txBody>
                  <a:tcPr marL="79403" marR="79403" marT="39702" marB="39702"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tc gridSpan="3">
                  <a:txBody>
                    <a:bodyPr/>
                    <a:lstStyle/>
                    <a:p>
                      <a:pPr algn="ctr"/>
                      <a:r>
                        <a:rPr lang="en-US" sz="1600"/>
                        <a:t>Does this fit</a:t>
                      </a:r>
                      <a:r>
                        <a:rPr lang="en-US" sz="1600" baseline="0"/>
                        <a:t> your audience?</a:t>
                      </a:r>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tc hMerge="1">
                  <a:txBody>
                    <a:bodyPr/>
                    <a:lstStyle/>
                    <a:p>
                      <a:endParaRPr lang="en-US"/>
                    </a:p>
                  </a:txBody>
                  <a:tcPr/>
                </a:tc>
                <a:tc hMerge="1">
                  <a:txBody>
                    <a:bodyPr/>
                    <a:lstStyle/>
                    <a:p>
                      <a:endParaRPr lang="en-US"/>
                    </a:p>
                  </a:txBody>
                  <a:tcPr/>
                </a:tc>
                <a:tc rowSpan="2">
                  <a:txBody>
                    <a:bodyPr/>
                    <a:lstStyle/>
                    <a:p>
                      <a:pPr algn="ctr"/>
                      <a:r>
                        <a:rPr lang="en-US" sz="1600"/>
                        <a:t>EBI 2</a:t>
                      </a:r>
                    </a:p>
                  </a:txBody>
                  <a:tcPr marL="79403" marR="79403" marT="39702" marB="39702"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tc gridSpan="3">
                  <a:txBody>
                    <a:bodyPr/>
                    <a:lstStyle/>
                    <a:p>
                      <a:pPr algn="ctr"/>
                      <a:r>
                        <a:rPr lang="en-US" sz="1600"/>
                        <a:t>Does this fit</a:t>
                      </a:r>
                      <a:r>
                        <a:rPr lang="en-US" sz="1600" baseline="0"/>
                        <a:t> your audience?</a:t>
                      </a:r>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814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sz="1600">
                          <a:solidFill>
                            <a:schemeClr val="bg1"/>
                          </a:solidFill>
                        </a:rPr>
                        <a:t>Yes</a:t>
                      </a:r>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tc>
                  <a:txBody>
                    <a:bodyPr/>
                    <a:lstStyle/>
                    <a:p>
                      <a:r>
                        <a:rPr lang="en-US" sz="1600">
                          <a:solidFill>
                            <a:schemeClr val="bg1"/>
                          </a:solidFill>
                        </a:rPr>
                        <a:t>Some</a:t>
                      </a:r>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tc>
                  <a:txBody>
                    <a:bodyPr/>
                    <a:lstStyle/>
                    <a:p>
                      <a:r>
                        <a:rPr lang="en-US" sz="1600">
                          <a:solidFill>
                            <a:schemeClr val="bg1"/>
                          </a:solidFill>
                        </a:rPr>
                        <a:t>No</a:t>
                      </a:r>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tc vMerge="1">
                  <a:txBody>
                    <a:bodyPr/>
                    <a:lstStyle/>
                    <a:p>
                      <a:endParaRPr lang="en-US"/>
                    </a:p>
                  </a:txBody>
                  <a:tcPr/>
                </a:tc>
                <a:tc>
                  <a:txBody>
                    <a:bodyPr/>
                    <a:lstStyle/>
                    <a:p>
                      <a:r>
                        <a:rPr lang="en-US" sz="1600">
                          <a:solidFill>
                            <a:schemeClr val="bg1"/>
                          </a:solidFill>
                        </a:rPr>
                        <a:t>Yes</a:t>
                      </a:r>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tc>
                  <a:txBody>
                    <a:bodyPr/>
                    <a:lstStyle/>
                    <a:p>
                      <a:r>
                        <a:rPr lang="en-US" sz="1600">
                          <a:solidFill>
                            <a:schemeClr val="bg1"/>
                          </a:solidFill>
                        </a:rPr>
                        <a:t>Some</a:t>
                      </a:r>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tc>
                  <a:txBody>
                    <a:bodyPr/>
                    <a:lstStyle/>
                    <a:p>
                      <a:r>
                        <a:rPr lang="en-US" sz="1600">
                          <a:solidFill>
                            <a:schemeClr val="bg1"/>
                          </a:solidFill>
                        </a:rPr>
                        <a:t>No</a:t>
                      </a:r>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2"/>
                    </a:solidFill>
                  </a:tcPr>
                </a:tc>
                <a:extLst>
                  <a:ext uri="{0D108BD9-81ED-4DB2-BD59-A6C34878D82A}">
                    <a16:rowId xmlns:a16="http://schemas.microsoft.com/office/drawing/2014/main" val="10001"/>
                  </a:ext>
                </a:extLst>
              </a:tr>
              <a:tr h="619021">
                <a:tc>
                  <a:txBody>
                    <a:bodyPr/>
                    <a:lstStyle/>
                    <a:p>
                      <a:pPr>
                        <a:buNone/>
                      </a:pPr>
                      <a:r>
                        <a:rPr lang="en-US" sz="1400"/>
                        <a:t>Health Problem</a:t>
                      </a:r>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gridSpan="3">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481400">
                <a:tc>
                  <a:txBody>
                    <a:bodyPr/>
                    <a:lstStyle/>
                    <a:p>
                      <a:pPr lvl="0" algn="l">
                        <a:buNone/>
                      </a:pPr>
                      <a:r>
                        <a:rPr lang="en-US" sz="1400"/>
                        <a:t>Objectives</a:t>
                      </a:r>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gridSpan="3">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509292">
                <a:tc>
                  <a:txBody>
                    <a:bodyPr/>
                    <a:lstStyle/>
                    <a:p>
                      <a:pPr lvl="0" algn="l">
                        <a:buNone/>
                      </a:pPr>
                      <a:r>
                        <a:rPr lang="en-US" sz="1400"/>
                        <a:t>Priority population</a:t>
                      </a:r>
                      <a:endParaRPr lang="en-US"/>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gridSpan="3">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619021">
                <a:tc>
                  <a:txBody>
                    <a:bodyPr/>
                    <a:lstStyle/>
                    <a:p>
                      <a:pPr lvl="0" algn="l">
                        <a:buNone/>
                      </a:pPr>
                      <a:r>
                        <a:rPr lang="en-US" sz="1400"/>
                        <a:t>Setting</a:t>
                      </a:r>
                      <a:endParaRPr lang="en-US"/>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gridSpan="3">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723987">
                <a:tc>
                  <a:txBody>
                    <a:bodyPr/>
                    <a:lstStyle/>
                    <a:p>
                      <a:pPr lvl="0" algn="l">
                        <a:buNone/>
                      </a:pPr>
                      <a:r>
                        <a:rPr lang="en-US" sz="1400"/>
                        <a:t>Multi-level contributing factors</a:t>
                      </a:r>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gridSpan="3">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619021">
                <a:tc>
                  <a:txBody>
                    <a:bodyPr/>
                    <a:lstStyle/>
                    <a:p>
                      <a:pPr>
                        <a:buNone/>
                      </a:pPr>
                      <a:r>
                        <a:rPr lang="en-US" sz="1400"/>
                        <a:t> Resources </a:t>
                      </a:r>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gridSpan="3">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a:p>
                  </a:txBody>
                  <a:tcPr marL="79403" marR="79403" marT="39702" marB="39702">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3" name="Slide Number Placeholder 2">
            <a:extLst>
              <a:ext uri="{FF2B5EF4-FFF2-40B4-BE49-F238E27FC236}">
                <a16:creationId xmlns:a16="http://schemas.microsoft.com/office/drawing/2014/main" id="{7D3A1A9A-A152-F842-B3CC-D15E844EEA5D}"/>
              </a:ext>
            </a:extLst>
          </p:cNvPr>
          <p:cNvSpPr>
            <a:spLocks noGrp="1"/>
          </p:cNvSpPr>
          <p:nvPr>
            <p:ph type="sldNum" sz="quarter" idx="4294967295"/>
          </p:nvPr>
        </p:nvSpPr>
        <p:spPr>
          <a:xfrm>
            <a:off x="172800" y="6084986"/>
            <a:ext cx="21336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BAD8C69-EE45-874E-8045-DBA5D9ECD258}" type="slidenum">
              <a:rPr lang="en-US" smtClean="0"/>
              <a:pPr/>
              <a:t>38</a:t>
            </a:fld>
            <a:endParaRPr lang="en-US"/>
          </a:p>
        </p:txBody>
      </p:sp>
    </p:spTree>
    <p:extLst>
      <p:ext uri="{BB962C8B-B14F-4D97-AF65-F5344CB8AC3E}">
        <p14:creationId xmlns:p14="http://schemas.microsoft.com/office/powerpoint/2010/main" val="16798839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FC6A5-45C2-4C15-B6C2-24D018768AAB}"/>
              </a:ext>
            </a:extLst>
          </p:cNvPr>
          <p:cNvSpPr>
            <a:spLocks noGrp="1"/>
          </p:cNvSpPr>
          <p:nvPr>
            <p:ph type="title"/>
          </p:nvPr>
        </p:nvSpPr>
        <p:spPr>
          <a:xfrm>
            <a:off x="555582" y="368635"/>
            <a:ext cx="7886700" cy="1061094"/>
          </a:xfrm>
        </p:spPr>
        <p:txBody>
          <a:bodyPr/>
          <a:lstStyle/>
          <a:p>
            <a:r>
              <a:rPr lang="en-US"/>
              <a:t>Don't forget Step 3</a:t>
            </a:r>
          </a:p>
        </p:txBody>
      </p:sp>
      <p:pic>
        <p:nvPicPr>
          <p:cNvPr id="3" name="Picture 3">
            <a:extLst>
              <a:ext uri="{FF2B5EF4-FFF2-40B4-BE49-F238E27FC236}">
                <a16:creationId xmlns:a16="http://schemas.microsoft.com/office/drawing/2014/main" id="{A7B42B15-4DC0-47CB-A7C5-4EDE7C479143}"/>
              </a:ext>
            </a:extLst>
          </p:cNvPr>
          <p:cNvPicPr>
            <a:picLocks noChangeAspect="1"/>
          </p:cNvPicPr>
          <p:nvPr/>
        </p:nvPicPr>
        <p:blipFill>
          <a:blip r:embed="rId2"/>
          <a:stretch>
            <a:fillRect/>
          </a:stretch>
        </p:blipFill>
        <p:spPr>
          <a:xfrm>
            <a:off x="1084522" y="1421529"/>
            <a:ext cx="7517217" cy="4397713"/>
          </a:xfrm>
          <a:prstGeom prst="rect">
            <a:avLst/>
          </a:prstGeom>
        </p:spPr>
      </p:pic>
    </p:spTree>
    <p:extLst>
      <p:ext uri="{BB962C8B-B14F-4D97-AF65-F5344CB8AC3E}">
        <p14:creationId xmlns:p14="http://schemas.microsoft.com/office/powerpoint/2010/main" val="2035767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Where do you go to find EBIs?​</a:t>
            </a:r>
          </a:p>
        </p:txBody>
      </p:sp>
      <p:sp>
        <p:nvSpPr>
          <p:cNvPr id="3" name="Content Placeholder 2"/>
          <p:cNvSpPr>
            <a:spLocks noGrp="1"/>
          </p:cNvSpPr>
          <p:nvPr>
            <p:ph idx="1"/>
          </p:nvPr>
        </p:nvSpPr>
        <p:spPr/>
        <p:txBody>
          <a:bodyPr/>
          <a:lstStyle/>
          <a:p>
            <a:pPr fontAlgn="base">
              <a:buFont typeface="Arial" panose="020B0604020202020204" pitchFamily="34" charset="0"/>
              <a:buChar char="•"/>
            </a:pPr>
            <a:r>
              <a:rPr lang="en-US" sz="2400" dirty="0"/>
              <a:t>Community Guide​</a:t>
            </a:r>
          </a:p>
          <a:p>
            <a:pPr fontAlgn="base">
              <a:buFont typeface="Arial" panose="020B0604020202020204" pitchFamily="34" charset="0"/>
              <a:buChar char="•"/>
            </a:pPr>
            <a:r>
              <a:rPr lang="en-US" sz="2400" dirty="0"/>
              <a:t>Cochrane Database​</a:t>
            </a:r>
          </a:p>
          <a:p>
            <a:pPr fontAlgn="base">
              <a:buFont typeface="Arial" panose="020B0604020202020204" pitchFamily="34" charset="0"/>
              <a:buChar char="•"/>
            </a:pPr>
            <a:r>
              <a:rPr lang="en-US" sz="2400" dirty="0"/>
              <a:t>What Works for Health​</a:t>
            </a:r>
          </a:p>
          <a:p>
            <a:pPr fontAlgn="base">
              <a:buFont typeface="Arial" panose="020B0604020202020204" pitchFamily="34" charset="0"/>
              <a:buChar char="•"/>
            </a:pPr>
            <a:r>
              <a:rPr lang="en-US" sz="2400" dirty="0"/>
              <a:t>SAMHSA Evidence-Based Practices Resource Center​</a:t>
            </a:r>
          </a:p>
          <a:p>
            <a:pPr fontAlgn="base">
              <a:buFont typeface="Arial" panose="020B0604020202020204" pitchFamily="34" charset="0"/>
              <a:buChar char="•"/>
            </a:pPr>
            <a:r>
              <a:rPr lang="en-US" sz="2400" dirty="0"/>
              <a:t>Evidence-Based Cancer Control Programs (EBCCP) formerly RTIPs​</a:t>
            </a:r>
          </a:p>
          <a:p>
            <a:pPr fontAlgn="base">
              <a:buFont typeface="Arial" panose="020B0604020202020204" pitchFamily="34" charset="0"/>
              <a:buChar char="•"/>
            </a:pPr>
            <a:r>
              <a:rPr lang="en-US" sz="2400" dirty="0"/>
              <a:t>Journal articles (via PubMed, Google Scholar) ​</a:t>
            </a:r>
          </a:p>
          <a:p>
            <a:pPr fontAlgn="base">
              <a:buFont typeface="Arial" panose="020B0604020202020204" pitchFamily="34" charset="0"/>
              <a:buChar char="•"/>
            </a:pPr>
            <a:r>
              <a:rPr lang="en-US" sz="2400" dirty="0"/>
              <a:t>My colleagues​</a:t>
            </a:r>
          </a:p>
          <a:p>
            <a:pPr fontAlgn="base">
              <a:buFont typeface="Arial" panose="020B0604020202020204" pitchFamily="34" charset="0"/>
              <a:buChar char="•"/>
            </a:pPr>
            <a:r>
              <a:rPr lang="en-US" sz="2400" dirty="0"/>
              <a:t>Other​</a:t>
            </a:r>
          </a:p>
          <a:p>
            <a:endParaRPr lang="en-US" dirty="0"/>
          </a:p>
        </p:txBody>
      </p:sp>
    </p:spTree>
    <p:extLst>
      <p:ext uri="{BB962C8B-B14F-4D97-AF65-F5344CB8AC3E}">
        <p14:creationId xmlns:p14="http://schemas.microsoft.com/office/powerpoint/2010/main" val="37704584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96799-62EF-48FA-83A8-B7C99364A18D}"/>
              </a:ext>
            </a:extLst>
          </p:cNvPr>
          <p:cNvSpPr>
            <a:spLocks noGrp="1"/>
          </p:cNvSpPr>
          <p:nvPr>
            <p:ph type="title"/>
          </p:nvPr>
        </p:nvSpPr>
        <p:spPr/>
        <p:txBody>
          <a:bodyPr>
            <a:normAutofit fontScale="90000"/>
          </a:bodyPr>
          <a:lstStyle/>
          <a:p>
            <a:r>
              <a:rPr lang="en-US" sz="3600" dirty="0"/>
              <a:t>Selecting EBIs: Balance Strength of Evidence with Fit</a:t>
            </a:r>
            <a:br>
              <a:rPr lang="en-US" sz="3600" dirty="0"/>
            </a:br>
            <a:endParaRPr lang="en-US" dirty="0"/>
          </a:p>
        </p:txBody>
      </p:sp>
      <p:sp>
        <p:nvSpPr>
          <p:cNvPr id="3" name="Content Placeholder 2">
            <a:extLst>
              <a:ext uri="{FF2B5EF4-FFF2-40B4-BE49-F238E27FC236}">
                <a16:creationId xmlns:a16="http://schemas.microsoft.com/office/drawing/2014/main" id="{EAF54A20-5B2B-4571-B899-42A177B678EF}"/>
              </a:ext>
            </a:extLst>
          </p:cNvPr>
          <p:cNvSpPr>
            <a:spLocks noGrp="1"/>
          </p:cNvSpPr>
          <p:nvPr>
            <p:ph idx="1"/>
          </p:nvPr>
        </p:nvSpPr>
        <p:spPr/>
        <p:txBody>
          <a:bodyPr>
            <a:normAutofit lnSpcReduction="10000"/>
          </a:bodyPr>
          <a:lstStyle/>
          <a:p>
            <a:pPr marR="0" lvl="0" algn="l" defTabSz="685783"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latin typeface="Franklin Gothic Book" panose="020B0503020102020204"/>
                <a:ea typeface="+mn-ea"/>
                <a:cs typeface="+mn-cs"/>
              </a:rPr>
              <a:t>How much evidence is there to support the effectiveness of the EBI?</a:t>
            </a:r>
            <a:br>
              <a:rPr kumimoji="0" lang="en-US" sz="2800" b="0" i="0" u="none" strike="noStrike" kern="1200" cap="none" spc="0" normalizeH="0" baseline="0" noProof="0" dirty="0">
                <a:ln>
                  <a:noFill/>
                </a:ln>
                <a:solidFill>
                  <a:srgbClr val="000000"/>
                </a:solidFill>
                <a:effectLst/>
                <a:uLnTx/>
                <a:uFillTx/>
                <a:latin typeface="Franklin Gothic Book" panose="020B0503020102020204"/>
                <a:ea typeface="+mn-ea"/>
                <a:cs typeface="+mn-cs"/>
              </a:rPr>
            </a:br>
            <a:endParaRPr lang="en-US" sz="2800" dirty="0"/>
          </a:p>
          <a:p>
            <a:pPr>
              <a:buFont typeface="Arial" panose="020B0604020202020204" pitchFamily="34" charset="0"/>
              <a:buChar char="•"/>
            </a:pPr>
            <a:r>
              <a:rPr lang="en-US" sz="2800" dirty="0"/>
              <a:t>How much evidence is there to support the EBIs potential to be implemented in real world settings?</a:t>
            </a:r>
          </a:p>
          <a:p>
            <a:pPr marL="0" indent="0">
              <a:buNone/>
            </a:pPr>
            <a:endParaRPr lang="en-US" sz="2800" dirty="0"/>
          </a:p>
          <a:p>
            <a:pPr>
              <a:buFont typeface="Arial" panose="020B0604020202020204" pitchFamily="34" charset="0"/>
              <a:buChar char="•"/>
            </a:pPr>
            <a:r>
              <a:rPr lang="en-US" sz="2800" dirty="0"/>
              <a:t>How well does the EBI fit our problem, population and setting?</a:t>
            </a:r>
          </a:p>
        </p:txBody>
      </p:sp>
    </p:spTree>
    <p:extLst>
      <p:ext uri="{BB962C8B-B14F-4D97-AF65-F5344CB8AC3E}">
        <p14:creationId xmlns:p14="http://schemas.microsoft.com/office/powerpoint/2010/main" val="18909541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99D80FD1-72C9-4989-868A-684DDDBBCFD7}"/>
              </a:ext>
            </a:extLst>
          </p:cNvPr>
          <p:cNvGraphicFramePr>
            <a:graphicFrameLocks noGrp="1"/>
          </p:cNvGraphicFramePr>
          <p:nvPr>
            <p:ph idx="1"/>
            <p:extLst>
              <p:ext uri="{D42A27DB-BD31-4B8C-83A1-F6EECF244321}">
                <p14:modId xmlns:p14="http://schemas.microsoft.com/office/powerpoint/2010/main" val="3148375593"/>
              </p:ext>
            </p:extLst>
          </p:nvPr>
        </p:nvGraphicFramePr>
        <p:xfrm>
          <a:off x="-297455" y="1464895"/>
          <a:ext cx="9441455" cy="49025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L-Shape 2">
            <a:extLst>
              <a:ext uri="{FF2B5EF4-FFF2-40B4-BE49-F238E27FC236}">
                <a16:creationId xmlns:a16="http://schemas.microsoft.com/office/drawing/2014/main" id="{2FD2645D-A13A-4D9C-87F8-AE3257F1157F}"/>
              </a:ext>
            </a:extLst>
          </p:cNvPr>
          <p:cNvSpPr/>
          <p:nvPr/>
        </p:nvSpPr>
        <p:spPr>
          <a:xfrm rot="10800000">
            <a:off x="3367341" y="1321355"/>
            <a:ext cx="4244073" cy="2230736"/>
          </a:xfrm>
          <a:prstGeom prst="corner">
            <a:avLst>
              <a:gd name="adj1" fmla="val 51068"/>
              <a:gd name="adj2" fmla="val 149338"/>
            </a:avLst>
          </a:prstGeom>
          <a:solidFill>
            <a:srgbClr val="DCDCDC">
              <a:alpha val="74902"/>
            </a:srgbClr>
          </a:solidFill>
          <a:ln w="38100">
            <a:solidFill>
              <a:srgbClr val="0080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5" name="TextBox 4">
            <a:extLst>
              <a:ext uri="{FF2B5EF4-FFF2-40B4-BE49-F238E27FC236}">
                <a16:creationId xmlns:a16="http://schemas.microsoft.com/office/drawing/2014/main" id="{43B8913C-5634-4B24-B9B8-0176F8AE4F08}"/>
              </a:ext>
            </a:extLst>
          </p:cNvPr>
          <p:cNvSpPr txBox="1"/>
          <p:nvPr/>
        </p:nvSpPr>
        <p:spPr>
          <a:xfrm>
            <a:off x="3367342" y="3659712"/>
            <a:ext cx="224721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263E67"/>
                </a:solidFill>
                <a:effectLst/>
                <a:uLnTx/>
                <a:uFillTx/>
                <a:latin typeface="Franklin Gothic Book" panose="020B0503020102020204"/>
                <a:ea typeface="+mn-ea"/>
                <a:cs typeface="+mn-cs"/>
              </a:rPr>
              <a:t>Engage Stakeholders</a:t>
            </a:r>
          </a:p>
        </p:txBody>
      </p:sp>
      <p:sp>
        <p:nvSpPr>
          <p:cNvPr id="8" name="Rectangle 7">
            <a:extLst>
              <a:ext uri="{FF2B5EF4-FFF2-40B4-BE49-F238E27FC236}">
                <a16:creationId xmlns:a16="http://schemas.microsoft.com/office/drawing/2014/main" id="{8CF514B1-5526-424D-BEF1-EC6D68E5A77F}"/>
              </a:ext>
            </a:extLst>
          </p:cNvPr>
          <p:cNvSpPr/>
          <p:nvPr/>
        </p:nvSpPr>
        <p:spPr>
          <a:xfrm>
            <a:off x="5267459" y="4367912"/>
            <a:ext cx="1904866" cy="1168734"/>
          </a:xfrm>
          <a:prstGeom prst="rect">
            <a:avLst/>
          </a:prstGeom>
          <a:solidFill>
            <a:srgbClr val="DCDCDC">
              <a:alpha val="50196"/>
            </a:srgbClr>
          </a:solidFill>
          <a:ln w="38100">
            <a:solidFill>
              <a:srgbClr val="0080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3540656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91FB9-25C1-4975-A13B-45D82C7F5A22}"/>
              </a:ext>
            </a:extLst>
          </p:cNvPr>
          <p:cNvSpPr>
            <a:spLocks noGrp="1"/>
          </p:cNvSpPr>
          <p:nvPr>
            <p:ph type="title"/>
          </p:nvPr>
        </p:nvSpPr>
        <p:spPr/>
        <p:txBody>
          <a:bodyPr/>
          <a:lstStyle/>
          <a:p>
            <a:r>
              <a:rPr lang="en-US"/>
              <a:t>EBIs are disseminated in three formats </a:t>
            </a:r>
          </a:p>
        </p:txBody>
      </p:sp>
      <p:sp>
        <p:nvSpPr>
          <p:cNvPr id="3" name="Content Placeholder 2">
            <a:extLst>
              <a:ext uri="{FF2B5EF4-FFF2-40B4-BE49-F238E27FC236}">
                <a16:creationId xmlns:a16="http://schemas.microsoft.com/office/drawing/2014/main" id="{2F80BE06-41C6-4648-AC14-1EF8DFB6F5CF}"/>
              </a:ext>
            </a:extLst>
          </p:cNvPr>
          <p:cNvSpPr>
            <a:spLocks noGrp="1"/>
          </p:cNvSpPr>
          <p:nvPr>
            <p:ph idx="1"/>
          </p:nvPr>
        </p:nvSpPr>
        <p:spPr>
          <a:xfrm>
            <a:off x="628650" y="1929904"/>
            <a:ext cx="7886700" cy="4220840"/>
          </a:xfrm>
        </p:spPr>
        <p:txBody>
          <a:bodyPr vert="horz" lIns="91440" tIns="45720" rIns="91440" bIns="45720" rtlCol="0" anchor="t">
            <a:normAutofit/>
          </a:bodyPr>
          <a:lstStyle/>
          <a:p>
            <a:pPr marL="170815" indent="-170815">
              <a:lnSpc>
                <a:spcPct val="110000"/>
              </a:lnSpc>
              <a:buSzPct val="99000"/>
              <a:buFont typeface="Arial" panose="020B0604020202020204" pitchFamily="34" charset="0"/>
              <a:buChar char="•"/>
            </a:pPr>
            <a:r>
              <a:rPr lang="en-US" sz="3100" dirty="0"/>
              <a:t>Systematic review recommendations</a:t>
            </a:r>
            <a:endParaRPr lang="en-US" dirty="0"/>
          </a:p>
          <a:p>
            <a:pPr marL="170815" indent="-170815">
              <a:lnSpc>
                <a:spcPct val="110000"/>
              </a:lnSpc>
              <a:buSzPct val="99000"/>
              <a:buFont typeface="Arial" panose="020B0604020202020204" pitchFamily="34" charset="0"/>
              <a:buChar char="•"/>
            </a:pPr>
            <a:r>
              <a:rPr lang="en-US" sz="3100" dirty="0"/>
              <a:t>Packaged interventions  </a:t>
            </a:r>
          </a:p>
          <a:p>
            <a:pPr marL="170815" indent="-170815">
              <a:lnSpc>
                <a:spcPct val="110000"/>
              </a:lnSpc>
              <a:buSzPct val="99000"/>
              <a:buFont typeface="Arial" panose="020B0604020202020204" pitchFamily="34" charset="0"/>
              <a:buChar char="•"/>
            </a:pPr>
            <a:r>
              <a:rPr lang="en-US" sz="3100" dirty="0"/>
              <a:t>Journal articles reporting on intervention studies  </a:t>
            </a:r>
          </a:p>
          <a:p>
            <a:pPr marL="170815" indent="-170815">
              <a:lnSpc>
                <a:spcPct val="110000"/>
              </a:lnSpc>
              <a:buSzPct val="99000"/>
              <a:buFont typeface="Arial" panose="020B0604020202020204" pitchFamily="34" charset="0"/>
              <a:buChar char="•"/>
            </a:pPr>
            <a:endParaRPr lang="en-US" sz="3100" dirty="0"/>
          </a:p>
        </p:txBody>
      </p:sp>
    </p:spTree>
    <p:extLst>
      <p:ext uri="{BB962C8B-B14F-4D97-AF65-F5344CB8AC3E}">
        <p14:creationId xmlns:p14="http://schemas.microsoft.com/office/powerpoint/2010/main" val="2413544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25ED686C-EFEB-43EB-AD86-8AE015A0F50F}"/>
              </a:ext>
            </a:extLst>
          </p:cNvPr>
          <p:cNvSpPr>
            <a:spLocks noGrp="1"/>
          </p:cNvSpPr>
          <p:nvPr>
            <p:ph idx="1"/>
          </p:nvPr>
        </p:nvSpPr>
        <p:spPr/>
        <p:txBody>
          <a:bodyPr/>
          <a:lstStyle/>
          <a:p>
            <a:pPr>
              <a:buFont typeface="Arial" panose="020B0604020202020204" pitchFamily="34" charset="0"/>
              <a:buChar char="•"/>
            </a:pPr>
            <a:r>
              <a:rPr lang="en-US" sz="2800" dirty="0"/>
              <a:t>Broad recommendations for intervention approaches that are effective</a:t>
            </a:r>
          </a:p>
          <a:p>
            <a:pPr>
              <a:buFont typeface="Arial" panose="020B0604020202020204" pitchFamily="34" charset="0"/>
              <a:buChar char="•"/>
            </a:pPr>
            <a:r>
              <a:rPr lang="en-US" sz="2800" dirty="0"/>
              <a:t>EBIs to increase colorectal cancer screening rates:</a:t>
            </a:r>
          </a:p>
          <a:p>
            <a:pPr lvl="1">
              <a:buFont typeface="Franklin Gothic Book" panose="020B0503020102020204" pitchFamily="34" charset="0"/>
              <a:buChar char="−"/>
            </a:pPr>
            <a:r>
              <a:rPr lang="en-US" sz="2800" dirty="0"/>
              <a:t>Provider reminder and recall systems</a:t>
            </a:r>
          </a:p>
          <a:p>
            <a:pPr lvl="1">
              <a:buFont typeface="Franklin Gothic Book" panose="020B0503020102020204" pitchFamily="34" charset="0"/>
              <a:buChar char="−"/>
            </a:pPr>
            <a:r>
              <a:rPr lang="en-US" sz="2800" dirty="0"/>
              <a:t>Client reminders</a:t>
            </a:r>
          </a:p>
          <a:p>
            <a:pPr lvl="1">
              <a:buFont typeface="Franklin Gothic Book" panose="020B0503020102020204" pitchFamily="34" charset="0"/>
              <a:buChar char="−"/>
            </a:pPr>
            <a:r>
              <a:rPr lang="en-US" sz="2800" dirty="0"/>
              <a:t>Reducing structural barriers for clients</a:t>
            </a:r>
          </a:p>
          <a:p>
            <a:endParaRPr lang="en-US" dirty="0"/>
          </a:p>
        </p:txBody>
      </p:sp>
      <p:sp>
        <p:nvSpPr>
          <p:cNvPr id="2" name="Title 1">
            <a:extLst>
              <a:ext uri="{FF2B5EF4-FFF2-40B4-BE49-F238E27FC236}">
                <a16:creationId xmlns:a16="http://schemas.microsoft.com/office/drawing/2014/main" id="{E63A7DB3-CA89-4736-9670-C1DB2ED69118}"/>
              </a:ext>
            </a:extLst>
          </p:cNvPr>
          <p:cNvSpPr>
            <a:spLocks noGrp="1"/>
          </p:cNvSpPr>
          <p:nvPr>
            <p:ph type="title"/>
          </p:nvPr>
        </p:nvSpPr>
        <p:spPr>
          <a:xfrm>
            <a:off x="628650" y="629594"/>
            <a:ext cx="3233666" cy="1061094"/>
          </a:xfrm>
        </p:spPr>
        <p:txBody>
          <a:bodyPr/>
          <a:lstStyle/>
          <a:p>
            <a:r>
              <a:rPr lang="en-US"/>
              <a:t>EBI</a:t>
            </a:r>
          </a:p>
        </p:txBody>
      </p:sp>
      <p:grpSp>
        <p:nvGrpSpPr>
          <p:cNvPr id="5" name="Group 4">
            <a:extLst>
              <a:ext uri="{FF2B5EF4-FFF2-40B4-BE49-F238E27FC236}">
                <a16:creationId xmlns:a16="http://schemas.microsoft.com/office/drawing/2014/main" id="{259BFF2F-12EB-470F-9404-772AC09A58EB}"/>
              </a:ext>
            </a:extLst>
          </p:cNvPr>
          <p:cNvGrpSpPr/>
          <p:nvPr/>
        </p:nvGrpSpPr>
        <p:grpSpPr>
          <a:xfrm>
            <a:off x="1416555" y="947247"/>
            <a:ext cx="457537" cy="398273"/>
            <a:chOff x="2044900" y="721494"/>
            <a:chExt cx="1095495" cy="1095495"/>
          </a:xfrm>
        </p:grpSpPr>
        <p:sp>
          <p:nvSpPr>
            <p:cNvPr id="6" name="Equals 5">
              <a:extLst>
                <a:ext uri="{FF2B5EF4-FFF2-40B4-BE49-F238E27FC236}">
                  <a16:creationId xmlns:a16="http://schemas.microsoft.com/office/drawing/2014/main" id="{1B6938FF-A2B8-47CF-9244-6FA3D4C5D7B0}"/>
                </a:ext>
              </a:extLst>
            </p:cNvPr>
            <p:cNvSpPr/>
            <p:nvPr/>
          </p:nvSpPr>
          <p:spPr>
            <a:xfrm>
              <a:off x="2044900" y="721494"/>
              <a:ext cx="1095495" cy="1095495"/>
            </a:xfrm>
            <a:prstGeom prst="mathEqual">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Equals 4">
              <a:extLst>
                <a:ext uri="{FF2B5EF4-FFF2-40B4-BE49-F238E27FC236}">
                  <a16:creationId xmlns:a16="http://schemas.microsoft.com/office/drawing/2014/main" id="{8B2264C4-1713-4648-8785-A5D1D1A04010}"/>
                </a:ext>
              </a:extLst>
            </p:cNvPr>
            <p:cNvSpPr txBox="1"/>
            <p:nvPr/>
          </p:nvSpPr>
          <p:spPr>
            <a:xfrm>
              <a:off x="2190108" y="947166"/>
              <a:ext cx="805079" cy="6441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solidFill>
                  <a:schemeClr val="tx2"/>
                </a:solidFill>
              </a:endParaRPr>
            </a:p>
          </p:txBody>
        </p:sp>
      </p:grpSp>
      <p:sp>
        <p:nvSpPr>
          <p:cNvPr id="10" name="Title 1">
            <a:extLst>
              <a:ext uri="{FF2B5EF4-FFF2-40B4-BE49-F238E27FC236}">
                <a16:creationId xmlns:a16="http://schemas.microsoft.com/office/drawing/2014/main" id="{7BB7DBBB-4E69-4AD5-A293-F6B0BC4295FF}"/>
              </a:ext>
            </a:extLst>
          </p:cNvPr>
          <p:cNvSpPr txBox="1">
            <a:spLocks/>
          </p:cNvSpPr>
          <p:nvPr/>
        </p:nvSpPr>
        <p:spPr>
          <a:xfrm>
            <a:off x="1882082" y="620018"/>
            <a:ext cx="7069540" cy="1061094"/>
          </a:xfrm>
          <a:prstGeom prst="rect">
            <a:avLst/>
          </a:prstGeom>
        </p:spPr>
        <p:txBody>
          <a:bodyPr vert="horz" lIns="91440" tIns="45720" rIns="91440" bIns="45720" rtlCol="0" anchor="ctr">
            <a:normAutofit/>
          </a:bodyPr>
          <a:lstStyle>
            <a:lvl1pPr algn="l" defTabSz="685783" rtl="0" eaLnBrk="1" latinLnBrk="0" hangingPunct="1">
              <a:lnSpc>
                <a:spcPct val="90000"/>
              </a:lnSpc>
              <a:spcBef>
                <a:spcPct val="0"/>
              </a:spcBef>
              <a:buNone/>
              <a:defRPr sz="3300" kern="1200">
                <a:solidFill>
                  <a:schemeClr val="tx2"/>
                </a:solidFill>
                <a:latin typeface="+mj-lt"/>
                <a:ea typeface="+mj-ea"/>
                <a:cs typeface="+mj-cs"/>
              </a:defRPr>
            </a:lvl1pPr>
          </a:lstStyle>
          <a:p>
            <a:r>
              <a:rPr lang="en-US"/>
              <a:t>Systematic review recommendations</a:t>
            </a:r>
          </a:p>
        </p:txBody>
      </p:sp>
    </p:spTree>
    <p:extLst>
      <p:ext uri="{BB962C8B-B14F-4D97-AF65-F5344CB8AC3E}">
        <p14:creationId xmlns:p14="http://schemas.microsoft.com/office/powerpoint/2010/main" val="1364465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BD6C0-D970-4EB7-9957-E1AFA6D2DB8D}"/>
              </a:ext>
            </a:extLst>
          </p:cNvPr>
          <p:cNvSpPr>
            <a:spLocks noGrp="1"/>
          </p:cNvSpPr>
          <p:nvPr>
            <p:ph type="title"/>
          </p:nvPr>
        </p:nvSpPr>
        <p:spPr/>
        <p:txBody>
          <a:bodyPr/>
          <a:lstStyle/>
          <a:p>
            <a:endParaRPr lang="en-US"/>
          </a:p>
        </p:txBody>
      </p:sp>
      <p:pic>
        <p:nvPicPr>
          <p:cNvPr id="4" name="Picture 4" descr="Text&#10;&#10;Description automatically generated">
            <a:extLst>
              <a:ext uri="{FF2B5EF4-FFF2-40B4-BE49-F238E27FC236}">
                <a16:creationId xmlns:a16="http://schemas.microsoft.com/office/drawing/2014/main" id="{4F61E433-B320-4EA0-BC95-73293CC30BCE}"/>
              </a:ext>
            </a:extLst>
          </p:cNvPr>
          <p:cNvPicPr>
            <a:picLocks noGrp="1" noChangeAspect="1"/>
          </p:cNvPicPr>
          <p:nvPr>
            <p:ph idx="1"/>
          </p:nvPr>
        </p:nvPicPr>
        <p:blipFill>
          <a:blip r:embed="rId2"/>
          <a:stretch>
            <a:fillRect/>
          </a:stretch>
        </p:blipFill>
        <p:spPr>
          <a:xfrm>
            <a:off x="0" y="159400"/>
            <a:ext cx="9144000" cy="6884095"/>
          </a:xfrm>
        </p:spPr>
      </p:pic>
    </p:spTree>
    <p:extLst>
      <p:ext uri="{BB962C8B-B14F-4D97-AF65-F5344CB8AC3E}">
        <p14:creationId xmlns:p14="http://schemas.microsoft.com/office/powerpoint/2010/main" val="1451299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A6C89A32-A46A-4521-9286-4778CE7478BA}"/>
              </a:ext>
            </a:extLst>
          </p:cNvPr>
          <p:cNvGraphicFramePr>
            <a:graphicFrameLocks noGrp="1"/>
          </p:cNvGraphicFramePr>
          <p:nvPr>
            <p:ph idx="1"/>
            <p:extLst>
              <p:ext uri="{D42A27DB-BD31-4B8C-83A1-F6EECF244321}">
                <p14:modId xmlns:p14="http://schemas.microsoft.com/office/powerpoint/2010/main" val="3926157097"/>
              </p:ext>
            </p:extLst>
          </p:nvPr>
        </p:nvGraphicFramePr>
        <p:xfrm>
          <a:off x="180941" y="1795462"/>
          <a:ext cx="8806328" cy="3995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Arrow Connector 8">
            <a:extLst>
              <a:ext uri="{FF2B5EF4-FFF2-40B4-BE49-F238E27FC236}">
                <a16:creationId xmlns:a16="http://schemas.microsoft.com/office/drawing/2014/main" id="{56D1B1F1-58A6-4579-92DF-A4C388A6766B}"/>
              </a:ext>
            </a:extLst>
          </p:cNvPr>
          <p:cNvCxnSpPr>
            <a:cxnSpLocks/>
          </p:cNvCxnSpPr>
          <p:nvPr/>
        </p:nvCxnSpPr>
        <p:spPr>
          <a:xfrm>
            <a:off x="126188" y="1795463"/>
            <a:ext cx="0" cy="3995737"/>
          </a:xfrm>
          <a:prstGeom prst="straightConnector1">
            <a:avLst/>
          </a:prstGeom>
          <a:ln w="76200">
            <a:solidFill>
              <a:schemeClr val="accent4"/>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38DED43F-A719-42E5-9DC0-19980FBDB0D4}"/>
              </a:ext>
            </a:extLst>
          </p:cNvPr>
          <p:cNvSpPr txBox="1"/>
          <p:nvPr/>
        </p:nvSpPr>
        <p:spPr>
          <a:xfrm>
            <a:off x="278645" y="2405211"/>
            <a:ext cx="3177750" cy="707886"/>
          </a:xfrm>
          <a:prstGeom prst="rect">
            <a:avLst/>
          </a:prstGeom>
          <a:noFill/>
        </p:spPr>
        <p:txBody>
          <a:bodyPr wrap="square" rtlCol="0" anchor="t">
            <a:spAutoFit/>
          </a:bodyPr>
          <a:lstStyle/>
          <a:p>
            <a:r>
              <a:rPr lang="en-US" sz="2000" dirty="0"/>
              <a:t>Scientifically Supported:</a:t>
            </a:r>
          </a:p>
          <a:p>
            <a:r>
              <a:rPr lang="en-US" sz="2000" dirty="0"/>
              <a:t>“Best” or “Proven”</a:t>
            </a:r>
          </a:p>
        </p:txBody>
      </p:sp>
      <p:sp>
        <p:nvSpPr>
          <p:cNvPr id="12" name="TextBox 11">
            <a:extLst>
              <a:ext uri="{FF2B5EF4-FFF2-40B4-BE49-F238E27FC236}">
                <a16:creationId xmlns:a16="http://schemas.microsoft.com/office/drawing/2014/main" id="{D43FEF59-654C-459A-864B-9A8F64E04F08}"/>
              </a:ext>
            </a:extLst>
          </p:cNvPr>
          <p:cNvSpPr txBox="1"/>
          <p:nvPr/>
        </p:nvSpPr>
        <p:spPr>
          <a:xfrm>
            <a:off x="126188" y="3149802"/>
            <a:ext cx="2236839" cy="307777"/>
          </a:xfrm>
          <a:prstGeom prst="rect">
            <a:avLst/>
          </a:prstGeom>
          <a:noFill/>
        </p:spPr>
        <p:txBody>
          <a:bodyPr wrap="square" rtlCol="0">
            <a:spAutoFit/>
          </a:bodyPr>
          <a:lstStyle/>
          <a:p>
            <a:r>
              <a:rPr lang="en-US" sz="1400" dirty="0">
                <a:latin typeface="Century Gothic" panose="020B0502020202020204" pitchFamily="34" charset="0"/>
              </a:rPr>
              <a:t> </a:t>
            </a:r>
          </a:p>
        </p:txBody>
      </p:sp>
      <p:sp>
        <p:nvSpPr>
          <p:cNvPr id="13" name="TextBox 12">
            <a:extLst>
              <a:ext uri="{FF2B5EF4-FFF2-40B4-BE49-F238E27FC236}">
                <a16:creationId xmlns:a16="http://schemas.microsoft.com/office/drawing/2014/main" id="{54132E13-2559-41FD-80D2-F40B8767FE3E}"/>
              </a:ext>
            </a:extLst>
          </p:cNvPr>
          <p:cNvSpPr txBox="1"/>
          <p:nvPr/>
        </p:nvSpPr>
        <p:spPr>
          <a:xfrm>
            <a:off x="186456" y="3692253"/>
            <a:ext cx="3061923" cy="707886"/>
          </a:xfrm>
          <a:prstGeom prst="rect">
            <a:avLst/>
          </a:prstGeom>
          <a:noFill/>
        </p:spPr>
        <p:txBody>
          <a:bodyPr wrap="square" rtlCol="0" anchor="t">
            <a:spAutoFit/>
          </a:bodyPr>
          <a:lstStyle/>
          <a:p>
            <a:r>
              <a:rPr lang="en-US" sz="2000" dirty="0"/>
              <a:t>Practice-Tested:</a:t>
            </a:r>
          </a:p>
          <a:p>
            <a:r>
              <a:rPr lang="en-US" sz="2000" dirty="0"/>
              <a:t>“Promising”</a:t>
            </a:r>
          </a:p>
        </p:txBody>
      </p:sp>
      <p:sp>
        <p:nvSpPr>
          <p:cNvPr id="14" name="Title 2">
            <a:extLst>
              <a:ext uri="{FF2B5EF4-FFF2-40B4-BE49-F238E27FC236}">
                <a16:creationId xmlns:a16="http://schemas.microsoft.com/office/drawing/2014/main" id="{01973F39-31C3-4572-B351-34E5340EBE90}"/>
              </a:ext>
            </a:extLst>
          </p:cNvPr>
          <p:cNvSpPr txBox="1">
            <a:spLocks/>
          </p:cNvSpPr>
          <p:nvPr/>
        </p:nvSpPr>
        <p:spPr>
          <a:xfrm>
            <a:off x="628650" y="583874"/>
            <a:ext cx="7886700" cy="1061094"/>
          </a:xfrm>
          <a:prstGeom prst="rect">
            <a:avLst/>
          </a:prstGeom>
        </p:spPr>
        <p:txBody>
          <a:bodyPr vert="horz" lIns="91440" tIns="45720" rIns="91440" bIns="45720" rtlCol="0" anchor="ctr">
            <a:normAutofit/>
          </a:bodyPr>
          <a:lstStyle>
            <a:lvl1pPr algn="l" defTabSz="685783" rtl="0" eaLnBrk="1" latinLnBrk="0" hangingPunct="1">
              <a:lnSpc>
                <a:spcPct val="90000"/>
              </a:lnSpc>
              <a:spcBef>
                <a:spcPct val="0"/>
              </a:spcBef>
              <a:buNone/>
              <a:defRPr sz="3300" kern="1200">
                <a:solidFill>
                  <a:schemeClr val="tx2"/>
                </a:solidFill>
                <a:latin typeface="+mj-lt"/>
                <a:ea typeface="+mj-ea"/>
                <a:cs typeface="+mj-cs"/>
              </a:defRPr>
            </a:lvl1pPr>
          </a:lstStyle>
          <a:p>
            <a:r>
              <a:rPr lang="en-US" dirty="0"/>
              <a:t>Systematic reviews provide strong evidence on effectiveness</a:t>
            </a:r>
          </a:p>
        </p:txBody>
      </p:sp>
    </p:spTree>
    <p:extLst>
      <p:ext uri="{BB962C8B-B14F-4D97-AF65-F5344CB8AC3E}">
        <p14:creationId xmlns:p14="http://schemas.microsoft.com/office/powerpoint/2010/main" val="3370512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9AE21-4608-42FD-BFC2-CCC155A6FA6E}"/>
              </a:ext>
            </a:extLst>
          </p:cNvPr>
          <p:cNvSpPr>
            <a:spLocks noGrp="1"/>
          </p:cNvSpPr>
          <p:nvPr>
            <p:ph type="title"/>
          </p:nvPr>
        </p:nvSpPr>
        <p:spPr/>
        <p:txBody>
          <a:bodyPr/>
          <a:lstStyle/>
          <a:p>
            <a:r>
              <a:rPr lang="en-US" dirty="0"/>
              <a:t>Where to find systematic review recommendations</a:t>
            </a:r>
          </a:p>
        </p:txBody>
      </p:sp>
      <p:pic>
        <p:nvPicPr>
          <p:cNvPr id="6" name="Picture 5">
            <a:extLst>
              <a:ext uri="{FF2B5EF4-FFF2-40B4-BE49-F238E27FC236}">
                <a16:creationId xmlns:a16="http://schemas.microsoft.com/office/drawing/2014/main" id="{993C03B3-3EDC-4602-8818-A06D9FDAD363}"/>
              </a:ext>
            </a:extLst>
          </p:cNvPr>
          <p:cNvPicPr>
            <a:picLocks noChangeAspect="1"/>
          </p:cNvPicPr>
          <p:nvPr/>
        </p:nvPicPr>
        <p:blipFill>
          <a:blip r:embed="rId2"/>
          <a:stretch>
            <a:fillRect/>
          </a:stretch>
        </p:blipFill>
        <p:spPr>
          <a:xfrm>
            <a:off x="4572000" y="2104225"/>
            <a:ext cx="4247619" cy="857143"/>
          </a:xfrm>
          <a:prstGeom prst="rect">
            <a:avLst/>
          </a:prstGeom>
        </p:spPr>
      </p:pic>
      <p:pic>
        <p:nvPicPr>
          <p:cNvPr id="7" name="Picture 6">
            <a:extLst>
              <a:ext uri="{FF2B5EF4-FFF2-40B4-BE49-F238E27FC236}">
                <a16:creationId xmlns:a16="http://schemas.microsoft.com/office/drawing/2014/main" id="{6A5D5665-C6D1-49C8-8282-8480A30E3343}"/>
              </a:ext>
            </a:extLst>
          </p:cNvPr>
          <p:cNvPicPr>
            <a:picLocks noChangeAspect="1"/>
          </p:cNvPicPr>
          <p:nvPr/>
        </p:nvPicPr>
        <p:blipFill>
          <a:blip r:embed="rId3"/>
          <a:stretch>
            <a:fillRect/>
          </a:stretch>
        </p:blipFill>
        <p:spPr>
          <a:xfrm>
            <a:off x="1174136" y="3945779"/>
            <a:ext cx="2409524" cy="619048"/>
          </a:xfrm>
          <a:prstGeom prst="rect">
            <a:avLst/>
          </a:prstGeom>
        </p:spPr>
      </p:pic>
      <p:pic>
        <p:nvPicPr>
          <p:cNvPr id="8" name="Picture 7">
            <a:extLst>
              <a:ext uri="{FF2B5EF4-FFF2-40B4-BE49-F238E27FC236}">
                <a16:creationId xmlns:a16="http://schemas.microsoft.com/office/drawing/2014/main" id="{EE73A284-047C-484B-BF70-EDAB8FD10AF6}"/>
              </a:ext>
            </a:extLst>
          </p:cNvPr>
          <p:cNvPicPr>
            <a:picLocks noChangeAspect="1"/>
          </p:cNvPicPr>
          <p:nvPr/>
        </p:nvPicPr>
        <p:blipFill>
          <a:blip r:embed="rId4"/>
          <a:stretch>
            <a:fillRect/>
          </a:stretch>
        </p:blipFill>
        <p:spPr>
          <a:xfrm>
            <a:off x="1174136" y="4564827"/>
            <a:ext cx="2418562" cy="325235"/>
          </a:xfrm>
          <a:prstGeom prst="rect">
            <a:avLst/>
          </a:prstGeom>
        </p:spPr>
      </p:pic>
      <p:pic>
        <p:nvPicPr>
          <p:cNvPr id="9" name="Picture 8">
            <a:extLst>
              <a:ext uri="{FF2B5EF4-FFF2-40B4-BE49-F238E27FC236}">
                <a16:creationId xmlns:a16="http://schemas.microsoft.com/office/drawing/2014/main" id="{E301B762-22C9-404F-B98E-C98A3CE01C60}"/>
              </a:ext>
            </a:extLst>
          </p:cNvPr>
          <p:cNvPicPr>
            <a:picLocks noChangeAspect="1"/>
          </p:cNvPicPr>
          <p:nvPr/>
        </p:nvPicPr>
        <p:blipFill>
          <a:blip r:embed="rId5"/>
          <a:stretch>
            <a:fillRect/>
          </a:stretch>
        </p:blipFill>
        <p:spPr>
          <a:xfrm>
            <a:off x="4776025" y="3190174"/>
            <a:ext cx="3839567" cy="2130258"/>
          </a:xfrm>
          <a:prstGeom prst="rect">
            <a:avLst/>
          </a:prstGeom>
        </p:spPr>
      </p:pic>
      <p:pic>
        <p:nvPicPr>
          <p:cNvPr id="10" name="Picture 9">
            <a:extLst>
              <a:ext uri="{FF2B5EF4-FFF2-40B4-BE49-F238E27FC236}">
                <a16:creationId xmlns:a16="http://schemas.microsoft.com/office/drawing/2014/main" id="{B26640C4-1EB6-4B94-BB87-4CA2EF6CF627}"/>
              </a:ext>
            </a:extLst>
          </p:cNvPr>
          <p:cNvPicPr>
            <a:picLocks noChangeAspect="1"/>
          </p:cNvPicPr>
          <p:nvPr/>
        </p:nvPicPr>
        <p:blipFill>
          <a:blip r:embed="rId6"/>
          <a:stretch>
            <a:fillRect/>
          </a:stretch>
        </p:blipFill>
        <p:spPr>
          <a:xfrm>
            <a:off x="702498" y="1851760"/>
            <a:ext cx="3352800" cy="1362075"/>
          </a:xfrm>
          <a:prstGeom prst="rect">
            <a:avLst/>
          </a:prstGeom>
        </p:spPr>
      </p:pic>
    </p:spTree>
    <p:extLst>
      <p:ext uri="{BB962C8B-B14F-4D97-AF65-F5344CB8AC3E}">
        <p14:creationId xmlns:p14="http://schemas.microsoft.com/office/powerpoint/2010/main" val="1890463360"/>
      </p:ext>
    </p:extLst>
  </p:cSld>
  <p:clrMapOvr>
    <a:masterClrMapping/>
  </p:clrMapOvr>
</p:sld>
</file>

<file path=ppt/theme/theme1.xml><?xml version="1.0" encoding="utf-8"?>
<a:theme xmlns:a="http://schemas.openxmlformats.org/drawingml/2006/main" name="CPCRN">
  <a:themeElements>
    <a:clrScheme name="Custom 11">
      <a:dk1>
        <a:srgbClr val="000000"/>
      </a:dk1>
      <a:lt1>
        <a:srgbClr val="FFFFFF"/>
      </a:lt1>
      <a:dk2>
        <a:srgbClr val="263E67"/>
      </a:dk2>
      <a:lt2>
        <a:srgbClr val="FFFFFF"/>
      </a:lt2>
      <a:accent1>
        <a:srgbClr val="FBB040"/>
      </a:accent1>
      <a:accent2>
        <a:srgbClr val="253E67"/>
      </a:accent2>
      <a:accent3>
        <a:srgbClr val="C6D6E0"/>
      </a:accent3>
      <a:accent4>
        <a:srgbClr val="489BD5"/>
      </a:accent4>
      <a:accent5>
        <a:srgbClr val="485C7E"/>
      </a:accent5>
      <a:accent6>
        <a:srgbClr val="DCDCDC"/>
      </a:accent6>
      <a:hlink>
        <a:srgbClr val="CBDE69"/>
      </a:hlink>
      <a:folHlink>
        <a:srgbClr val="83924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87" id="{65CA0996-0CBA-6F43-AE72-8A271AFFC7B6}" vid="{741996BF-ADA3-454C-A78C-82BE240AC8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56F0BB23E02AA4BAA6CC6BEBDD02D05" ma:contentTypeVersion="12" ma:contentTypeDescription="Create a new document." ma:contentTypeScope="" ma:versionID="4ff1650ba7b70740eaaa672ba3124d00">
  <xsd:schema xmlns:xsd="http://www.w3.org/2001/XMLSchema" xmlns:xs="http://www.w3.org/2001/XMLSchema" xmlns:p="http://schemas.microsoft.com/office/2006/metadata/properties" xmlns:ns2="9ef97788-9248-4ec8-8b30-860ca9ef0f40" xmlns:ns3="1d5540e0-b3d4-44c4-831a-a4c580b7d45b" targetNamespace="http://schemas.microsoft.com/office/2006/metadata/properties" ma:root="true" ma:fieldsID="6d47365c05190449c5b977bf569d4811" ns2:_="" ns3:_="">
    <xsd:import namespace="9ef97788-9248-4ec8-8b30-860ca9ef0f40"/>
    <xsd:import namespace="1d5540e0-b3d4-44c4-831a-a4c580b7d45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f97788-9248-4ec8-8b30-860ca9ef0f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d5540e0-b3d4-44c4-831a-a4c580b7d45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E5CB48-2F14-46B9-B91D-0EAA95B429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f97788-9248-4ec8-8b30-860ca9ef0f40"/>
    <ds:schemaRef ds:uri="1d5540e0-b3d4-44c4-831a-a4c580b7d4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3D0F521-D904-46DE-B807-03305EAE5541}">
  <ds:schemaRefs>
    <ds:schemaRef ds:uri="http://schemas.microsoft.com/office/2006/metadata/properties"/>
    <ds:schemaRef ds:uri="9ef97788-9248-4ec8-8b30-860ca9ef0f40"/>
    <ds:schemaRef ds:uri="http://purl.org/dc/terms/"/>
    <ds:schemaRef ds:uri="1d5540e0-b3d4-44c4-831a-a4c580b7d45b"/>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2C160920-17CC-407E-B8F3-E9A642B59B5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1533</TotalTime>
  <Words>1815</Words>
  <Application>Microsoft Office PowerPoint</Application>
  <PresentationFormat>On-screen Show (4:3)</PresentationFormat>
  <Paragraphs>252</Paragraphs>
  <Slides>41</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Arial</vt:lpstr>
      <vt:lpstr>Calibri</vt:lpstr>
      <vt:lpstr>Calibri Light</vt:lpstr>
      <vt:lpstr>Century Gothic</vt:lpstr>
      <vt:lpstr>Courier New</vt:lpstr>
      <vt:lpstr>Franklin Gothic Book</vt:lpstr>
      <vt:lpstr>Franklin Gothic Medium</vt:lpstr>
      <vt:lpstr>CPCRN</vt:lpstr>
      <vt:lpstr>PUTTING PUBLIC HEALTH EVIDENCE IN ACTION</vt:lpstr>
      <vt:lpstr>Framework for the training</vt:lpstr>
      <vt:lpstr>Objectives for Session 3</vt:lpstr>
      <vt:lpstr>Where do you go to find EBIs?​</vt:lpstr>
      <vt:lpstr>EBIs are disseminated in three formats </vt:lpstr>
      <vt:lpstr>EBI</vt:lpstr>
      <vt:lpstr>PowerPoint Presentation</vt:lpstr>
      <vt:lpstr>PowerPoint Presentation</vt:lpstr>
      <vt:lpstr>Where to find systematic review recommendations</vt:lpstr>
      <vt:lpstr>EBI</vt:lpstr>
      <vt:lpstr>Packaged interventions</vt:lpstr>
      <vt:lpstr>Where to find packaged interventions</vt:lpstr>
      <vt:lpstr>Activity #1: Scavenger Hunt</vt:lpstr>
      <vt:lpstr>Reflection: Scavenger Hunt</vt:lpstr>
      <vt:lpstr>The number of EBIs may seem overwhelming</vt:lpstr>
      <vt:lpstr>Three steps to finding EBIs</vt:lpstr>
      <vt:lpstr>Start with your SMART Goal</vt:lpstr>
      <vt:lpstr>Three steps to finding a colorectal cancer screening EBI</vt:lpstr>
      <vt:lpstr>As you find EBIs, assess</vt:lpstr>
      <vt:lpstr>A. Criteria for assessing effectiveness</vt:lpstr>
      <vt:lpstr>Applying effectiveness criteria  (https://www.thecommunityguide.org/)</vt:lpstr>
      <vt:lpstr>PowerPoint Presentation</vt:lpstr>
      <vt:lpstr>PowerPoint Presentation</vt:lpstr>
      <vt:lpstr>PowerPoint Presentation</vt:lpstr>
      <vt:lpstr>B. As you find EBIs, assess potential for implementation</vt:lpstr>
      <vt:lpstr> Interventions not only need to be effective, they also need to </vt:lpstr>
      <vt:lpstr>To assess reach, ask yourself</vt:lpstr>
      <vt:lpstr>To assess adoption, ask</vt:lpstr>
      <vt:lpstr>To assess implementation ask</vt:lpstr>
      <vt:lpstr>Activity #2:  Assessing implementation potential</vt:lpstr>
      <vt:lpstr>Applying effectiveness and implementation criteria https://ebccp.cancercontrol.cancer.gov/index.do</vt:lpstr>
      <vt:lpstr>PowerPoint Presentation</vt:lpstr>
      <vt:lpstr>PowerPoint Presentation</vt:lpstr>
      <vt:lpstr>PowerPoint Presentation</vt:lpstr>
      <vt:lpstr>Activity 3: Evaluating websites</vt:lpstr>
      <vt:lpstr>As you find EBIs, assess fit</vt:lpstr>
      <vt:lpstr>C. Assess EBI Fit </vt:lpstr>
      <vt:lpstr>PowerPoint Presentation</vt:lpstr>
      <vt:lpstr>Don't forget Step 3</vt:lpstr>
      <vt:lpstr>Selecting EBIs: Balance Strength of Evidence with Fit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Putting Public Health Evidence in Action to Prevent and Control Cancer</dc:title>
  <dc:creator>Mary Wangen</dc:creator>
  <cp:lastModifiedBy>Mary Wangen</cp:lastModifiedBy>
  <cp:revision>20</cp:revision>
  <dcterms:created xsi:type="dcterms:W3CDTF">2021-01-29T15:27:56Z</dcterms:created>
  <dcterms:modified xsi:type="dcterms:W3CDTF">2021-06-22T17:38:39Z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0x010100356F0BB23E02AA4BAA6CC6BEBDD02D05</vt:lpwstr>
  </property>
</Properties>
</file>